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4" r:id="rId9"/>
    <p:sldId id="263" r:id="rId10"/>
    <p:sldId id="276" r:id="rId11"/>
    <p:sldId id="277" r:id="rId12"/>
    <p:sldId id="278" r:id="rId13"/>
    <p:sldId id="27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62" r:id="rId22"/>
    <p:sldId id="272" r:id="rId23"/>
    <p:sldId id="273" r:id="rId24"/>
    <p:sldId id="271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>
      <p:cViewPr varScale="1">
        <p:scale>
          <a:sx n="64" d="100"/>
          <a:sy n="64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50D99B-08C4-49E2-A695-883E25127B03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688A8-7E2C-45CC-B3C1-ACCCC3FB8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88ED-9540-4C29-9BD6-C332413D0EE0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7F6D-F38C-4CAE-94E8-72110FCFC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518E-8BF1-4F66-A179-88478E8BC55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C103-90B6-492B-B45F-6631A5BC2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232D-ADA5-407F-971F-769451000271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720C-0A9D-4723-8A8A-3F78E130E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23940-E357-4ACE-BE55-3ACED15F0AC3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8355-2E3A-41BD-906D-BD67E7DB0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593D-2607-4391-8794-CEBD27C593C7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C9D4-7506-4F25-A4A8-59045AC0D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6C79-4937-4E0D-84A9-B73518D95A91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2EE4-957F-48B6-9DA5-AF38A41C0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0DA0-DEA2-414C-AD91-C85EA055FF50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B074-CF71-4542-9286-C22D3125F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8E22-5EC2-4FD2-9253-5389B5EFA576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7AEB-83AF-4199-82D5-F5F4DD453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77DD-2DBE-4484-A289-948D0B318440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AE6B-3995-4F6B-9873-7C1628A7C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A0E6-0F9D-4363-98BF-1037378918EE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A764-F7D1-4660-A3CA-154C5186C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8AB6-A126-44C8-8445-E51253919179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6A63-0F3E-416A-A273-8E5171C29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53D30D-2ACA-40D1-871D-1352882DB1D5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1ADB69-ED3B-42A0-B669-250FE945F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4967288" y="4760913"/>
            <a:ext cx="395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Салиндер Л.Ю. учитель изо,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779838" y="6070600"/>
            <a:ext cx="105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г. Надым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2013год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351088" y="336550"/>
            <a:ext cx="45672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№ 1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с углубленным изучением отдельных предметов»</a:t>
            </a:r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27288"/>
            <a:ext cx="1884363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1096963"/>
            <a:ext cx="8242300" cy="1103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1052513"/>
            <a:ext cx="318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Мех серебрист. Мышей ловец.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 лисою схож, зовут...</a:t>
            </a:r>
          </a:p>
        </p:txBody>
      </p:sp>
      <p:pic>
        <p:nvPicPr>
          <p:cNvPr id="4098" name="Picture 2" descr="http://img-fotki.yandex.ru/get/6100/98935166.27a/0_892c4_3eff233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33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8988" y="5205413"/>
            <a:ext cx="849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Песец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6550" y="1465263"/>
            <a:ext cx="3398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Лежит у порога меховое кольцо-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Чужого в дом не пускает.</a:t>
            </a:r>
          </a:p>
        </p:txBody>
      </p:sp>
      <p:pic>
        <p:nvPicPr>
          <p:cNvPr id="4100" name="Picture 4" descr="http://laiki.moy.su/_ph/1/448879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25" y="2538413"/>
            <a:ext cx="2833688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6619875" y="5692775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Собака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620713"/>
            <a:ext cx="26289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наших северных лесах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Есть красавица в мехах.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Черно-серебристая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Шубонька пушистая,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Пышный хвост-ее краса.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Черно-бурая…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75275" y="1052513"/>
            <a:ext cx="3017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Кто осенью холодной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Ходит хмурый и голодный?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12963" y="5229225"/>
            <a:ext cx="731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Лиса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59563" y="5519738"/>
            <a:ext cx="73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Волк </a:t>
            </a:r>
          </a:p>
        </p:txBody>
      </p:sp>
      <p:pic>
        <p:nvPicPr>
          <p:cNvPr id="5122" name="Picture 2" descr="http://stat17.privet.ru/lr/091f19f0309f2126dde32ba4a53f3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68563"/>
            <a:ext cx="33734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4" descr="http://s019.radikal.ru/i603/1203/8c/2f71a1a08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583" name="AutoShape 6" descr="http://s019.radikal.ru/i603/1203/8c/2f71a1a08136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5128" name="Picture 8" descr="http://900igr.net/datai/zhivotnye/Zajats.files/0007-007-Potomu-chto-i-lisa-i-volk-okhotjatsja-na-nego-chtoby-s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650" y="2024063"/>
            <a:ext cx="2370138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960438"/>
            <a:ext cx="322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Посмотри, какой он рябенький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задиристый на вид,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уже на ножках слабеньких,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Хоть качаясь, но стоит!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92725" y="944563"/>
            <a:ext cx="306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Он снег глубокий разгребает,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ягель вкусный добывает,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Копает он порой весь день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Полярный северный...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8363" y="566102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Олененок</a:t>
            </a:r>
            <a:r>
              <a:rPr lang="ru-RU">
                <a:latin typeface="Trebuchet MS" pitchFamily="34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43663" y="576421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Олень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350" y="2205038"/>
            <a:ext cx="25177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yaplakal.com/uploads/post-3-13351687236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2516188"/>
            <a:ext cx="37004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1993900"/>
            <a:ext cx="2300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Маленький зверек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 пушистым хвостом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высоком дереве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Выбирает дом.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дупле-в тепле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Зимой живет,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Собранные летом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Орешки грызет… </a:t>
            </a:r>
          </a:p>
        </p:txBody>
      </p:sp>
      <p:pic>
        <p:nvPicPr>
          <p:cNvPr id="7170" name="Picture 2" descr="http://club.foto.ru/gallery/images/photo/2007/03/08/807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643063"/>
            <a:ext cx="40147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80063" y="5160963"/>
            <a:ext cx="804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Белка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2988" y="476250"/>
            <a:ext cx="7669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Проверим наличие трафаретов: орнамента, чума, солнца и трафарета оленя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846138"/>
            <a:ext cx="30051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3429000"/>
            <a:ext cx="6543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Проверим наличие клея, ножниц, простого карандаша,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фломастеров, цветной бумаги, цветной фольги и белого картона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292600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444500"/>
            <a:ext cx="6581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Приложим к изнаночной стороне белого картона трафарет чума,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обведем простым карандашом, вырежем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1773238"/>
            <a:ext cx="347027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3513" y="2919413"/>
            <a:ext cx="347027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Администратор\AppData\Local\Microsoft\Windows\Temporary Internet Files\Content.IE5\Z160NGBO\MC90023745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536700" y="4868863"/>
            <a:ext cx="15843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Администратор\AppData\Local\Microsoft\Windows\Temporary Internet Files\Content.IE5\G6CX23X1\MC900441488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975" y="1196975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95513" y="6921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Зарисуем коричневым фломастером шесты у чума, нарисуем веревки обтягивающие чум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1916113"/>
            <a:ext cx="359092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Администратор\AppData\Local\Microsoft\Windows\Temporary Internet Files\Content.IE5\Z160NGBO\MC90019934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933825"/>
            <a:ext cx="171291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441325"/>
            <a:ext cx="722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Приложим к изнаночной стороне цветной фольги трафарет орнамента,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обведем простым карандашом, вырежем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08188"/>
            <a:ext cx="33734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268413"/>
            <a:ext cx="12969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221163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476250"/>
            <a:ext cx="7888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Приложим к изнаночной стороне желтой бумаги или фольги трафарет солнца,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обведем простым карандашом, вырежем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557338"/>
            <a:ext cx="32781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550" y="3141663"/>
            <a:ext cx="35893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Администратор\AppData\Local\Microsoft\Windows\Temporary Internet Files\Content.IE5\G6CX23X1\MC90023218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938213"/>
            <a:ext cx="187642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Администратор\AppData\Local\Microsoft\Windows\Temporary Internet Files\Content.IE5\Z160NGBO\MC90023745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03350" y="4706938"/>
            <a:ext cx="17319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585788"/>
            <a:ext cx="8027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Приложим к изнаночной стороне цветной бумаги или фольги трафарет оленя,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обведем простым карандашом, вырежем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347027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238" y="3141663"/>
            <a:ext cx="323056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Администратор\AppData\Local\Microsoft\Windows\Temporary Internet Files\Content.IE5\Z160NGBO\MC90023745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63713" y="4652963"/>
            <a:ext cx="195738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Администратор\AppData\Local\Microsoft\Windows\Temporary Internet Files\Content.IE5\G6CX23X1\MC900441488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536700"/>
            <a:ext cx="12065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620713"/>
            <a:ext cx="6548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формировать навыки конструирования из цветной бумаги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1341438"/>
            <a:ext cx="5946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425" y="2640013"/>
            <a:ext cx="59467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Администратор\AppData\Local\Microsoft\Windows\Temporary Internet Files\Content.IE5\G6CX23X1\MC90041597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500438"/>
            <a:ext cx="259238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Администратор\AppData\Local\Microsoft\Windows\Temporary Internet Files\Content.IE5\Z160NGBO\MP900177858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040188"/>
            <a:ext cx="293846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8175" y="682625"/>
            <a:ext cx="572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Нарисуем глаз и закрасим черным фломастером копыта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5688" y="1700213"/>
            <a:ext cx="4886325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Администратор\AppData\Local\Microsoft\Windows\Temporary Internet Files\Content.IE5\Z160NGBO\MC90023407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2626">
            <a:off x="698500" y="3906838"/>
            <a:ext cx="1609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13125" y="403225"/>
            <a:ext cx="217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ФИЗКУЛЬТМИНУТКА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550" y="773113"/>
            <a:ext cx="669607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оленя дом большой,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сидит, глядит в окошко.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Зайка по полю бежит,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дверь к нему стучит: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«Тук-тук, дверь открой,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 в лесу охотник злой».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«Зайка, зайка, забегай!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Лапку мне давай».</a:t>
            </a: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(Руки над головой – изображаем крышу дома.</a:t>
            </a:r>
          </a:p>
          <a:p>
            <a:pPr algn="ctr"/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Правым кулачком подпираем щёчку, левой рукой  поддерживаем правую.</a:t>
            </a:r>
          </a:p>
          <a:p>
            <a:pPr algn="ctr"/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на месте.</a:t>
            </a:r>
          </a:p>
          <a:p>
            <a:pPr algn="ctr"/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Топот ногами, руки на поясе.</a:t>
            </a:r>
          </a:p>
          <a:p>
            <a:pPr algn="ctr"/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Имитация стука в дверь поочерёдно каждой рукой.</a:t>
            </a:r>
          </a:p>
          <a:p>
            <a:pPr algn="ctr"/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Руки на поясе, поворачиваемся вправо и влево.</a:t>
            </a:r>
          </a:p>
          <a:p>
            <a:pPr algn="ctr"/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Зазывание движения рукой.</a:t>
            </a:r>
          </a:p>
          <a:p>
            <a:pPr algn="ctr"/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Протягиваем руки с открытой ладонью)</a:t>
            </a:r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истратор\AppData\Local\Microsoft\Windows\Temporary Internet Files\Content.IE5\Y5TROHP9\MC90044477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777875"/>
            <a:ext cx="1303337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Администратор\AppData\Local\Microsoft\Windows\Temporary Internet Files\Content.IE5\G6CX23X1\MC90042839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9750" y="2060575"/>
            <a:ext cx="16525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Администратор\AppData\Local\Microsoft\Windows\Temporary Internet Files\Content.IE5\G6CX23X1\MC90019905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5934" flipH="1">
            <a:off x="7019925" y="4652963"/>
            <a:ext cx="147796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2175" y="585788"/>
            <a:ext cx="743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Смажем клеем изнаночную сторону оленя и приложим на середину чума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1844675"/>
            <a:ext cx="395128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512763"/>
            <a:ext cx="7331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Приложим за чум солнце в верхней части нашего изделия и посмотрим,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как будет выглядеть, затем приклеим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12925"/>
            <a:ext cx="4814887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62187">
            <a:off x="7191375" y="1214438"/>
            <a:ext cx="1330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68538" y="723900"/>
            <a:ext cx="503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Приклеим к нижнему основанию чума орнамент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12791" t="7947" r="10733" b="2965"/>
          <a:stretch>
            <a:fillRect/>
          </a:stretch>
        </p:blipFill>
        <p:spPr bwMode="auto">
          <a:xfrm>
            <a:off x="3419475" y="1700213"/>
            <a:ext cx="2376488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87675" y="1125538"/>
            <a:ext cx="3090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2746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71663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12791" t="7947" r="10733" b="2965"/>
          <a:stretch>
            <a:fillRect/>
          </a:stretch>
        </p:blipFill>
        <p:spPr bwMode="auto">
          <a:xfrm>
            <a:off x="3419475" y="2708275"/>
            <a:ext cx="2376488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798513"/>
            <a:ext cx="18065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520825"/>
            <a:ext cx="21066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6638" y="4365625"/>
            <a:ext cx="22383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949700"/>
            <a:ext cx="18034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8675" y="3949700"/>
            <a:ext cx="22082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282575"/>
            <a:ext cx="729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нашем округе живут люди разных национальностей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38225" y="2852738"/>
            <a:ext cx="1039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Русские</a:t>
            </a:r>
            <a:r>
              <a:rPr lang="ru-RU">
                <a:latin typeface="Trebuchet MS" pitchFamily="34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13538" y="3590925"/>
            <a:ext cx="946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Ненцы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8888" y="6237288"/>
            <a:ext cx="95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Татары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4300" y="5876925"/>
            <a:ext cx="89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Ханты</a:t>
            </a:r>
            <a:r>
              <a:rPr lang="ru-RU">
                <a:latin typeface="Trebuchet MS" pitchFamily="34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94475" y="6226175"/>
            <a:ext cx="128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Селькупы</a:t>
            </a:r>
            <a:r>
              <a:rPr lang="ru-RU">
                <a:latin typeface="Trebuchet MS" pitchFamily="34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35375" y="3222625"/>
            <a:ext cx="147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Коми-зыряне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8725" y="774700"/>
            <a:ext cx="17541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163" y="1012825"/>
            <a:ext cx="1425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023938"/>
            <a:ext cx="1581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" y="3898900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692150"/>
            <a:ext cx="23082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513" y="188913"/>
            <a:ext cx="14700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33700" y="254000"/>
            <a:ext cx="3090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одежда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3" y="3500438"/>
            <a:ext cx="222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Татарский костюм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88125" y="3203575"/>
            <a:ext cx="1792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Русский костюм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2275" y="629126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Одежда народов ханты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760788"/>
            <a:ext cx="15081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94463" y="6291263"/>
            <a:ext cx="1962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Ненецкий костюм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28925" y="2246313"/>
            <a:ext cx="1258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Татарский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орнамент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29188" y="2133600"/>
            <a:ext cx="1114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Русский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орнамент</a:t>
            </a:r>
          </a:p>
        </p:txBody>
      </p:sp>
      <p:pic>
        <p:nvPicPr>
          <p:cNvPr id="1028" name="Picture 4" descr="http://img-fotki.yandex.ru/get/4527/130283026.a5/0_6bb9d_bee85c19_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9663" y="3203575"/>
            <a:ext cx="240823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4238" y="5553075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Орнамент народов ханты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0988" y="981075"/>
            <a:ext cx="22256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540697">
            <a:off x="5973763" y="4489450"/>
            <a:ext cx="26225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8" y="993775"/>
            <a:ext cx="22256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49525" y="404813"/>
            <a:ext cx="4813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Ненецкие орнаменты “МАДАВЫ”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177925"/>
            <a:ext cx="2519362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811571">
            <a:off x="612775" y="4524375"/>
            <a:ext cx="26304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538" y="765175"/>
            <a:ext cx="20161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03500" y="533400"/>
            <a:ext cx="3827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Жилище ненцев  чум «МЯ»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55675"/>
            <a:ext cx="18700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1950" y="4122738"/>
            <a:ext cx="32305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9913" y="3573463"/>
            <a:ext cx="7824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 «ХАЕРАКО»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 севере светит день и ночь целых полгода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47813" y="461963"/>
            <a:ext cx="652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ненца олень  - это пища, транспорт, одежда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3775075"/>
            <a:ext cx="1674813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557338"/>
            <a:ext cx="34432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5288" y="3863975"/>
            <a:ext cx="18700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Администратор\AppData\Local\Microsoft\Windows\Temporary Internet Files\Content.IE5\Y5TROHP9\MP90043282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856932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562600"/>
            <a:ext cx="85693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Администратор\AppData\Local\Microsoft\Windows\Temporary Internet Files\Content.IE5\PVAI6M1Q\MC90043473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76517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Администратор\AppData\Local\Microsoft\Windows\Temporary Internet Files\Content.IE5\CR2K5PX7\MC90043241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88125" y="3646488"/>
            <a:ext cx="13668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Администратор\AppData\Local\Microsoft\Windows\Temporary Internet Files\Content.IE5\CR2K5PX7\MC90043241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429000"/>
            <a:ext cx="18224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05" t="1810" r="1616" b="2657"/>
          <a:stretch>
            <a:fillRect/>
          </a:stretch>
        </p:blipFill>
        <p:spPr bwMode="auto">
          <a:xfrm>
            <a:off x="971550" y="614363"/>
            <a:ext cx="744537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826000"/>
            <a:ext cx="16097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384</Words>
  <Application>Microsoft Office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"Ямальский сувенир"</dc:title>
  <dc:creator>Администратор</dc:creator>
  <cp:lastModifiedBy>User</cp:lastModifiedBy>
  <cp:revision>30</cp:revision>
  <dcterms:created xsi:type="dcterms:W3CDTF">2013-01-23T03:55:59Z</dcterms:created>
  <dcterms:modified xsi:type="dcterms:W3CDTF">2013-03-12T19:28:31Z</dcterms:modified>
</cp:coreProperties>
</file>