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699" r:id="rId2"/>
    <p:sldMasterId id="2147483703" r:id="rId3"/>
    <p:sldMasterId id="2147483705" r:id="rId4"/>
    <p:sldMasterId id="2147483709" r:id="rId5"/>
    <p:sldMasterId id="2147483711" r:id="rId6"/>
    <p:sldMasterId id="2147483713" r:id="rId7"/>
    <p:sldMasterId id="2147483715" r:id="rId8"/>
    <p:sldMasterId id="2147483717" r:id="rId9"/>
  </p:sld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680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0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0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0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0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0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0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2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2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2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2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682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682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682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682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682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1AA81A-70DF-484D-9FC2-7A6BB43AA9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8C9186-C1D8-4B57-BD31-9BD3DCA2865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8D08A768-2002-42A1-BA2E-AA576FD93D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C53BC7-3ED6-4602-AA0D-A7C49C8D46E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8499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99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99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99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99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0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0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0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0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0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0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0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0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0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0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1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1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1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501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501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501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501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501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8BB8F13-A9C8-4486-A200-9B9B72BFE6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B54DE-6195-44BC-ACE3-67DEF5335E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E88CB-81E1-4593-AFA9-72A2FD5D0B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65C41-4378-4193-B7FC-99AFB7FA13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4A7FF-A698-4E42-9D0B-16F1769E26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FFACF-A680-430B-8309-82FB7AF7B7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504CF-EBA3-469C-9B3E-7BC7EC178F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4EB6A-CACC-4330-BD48-F56572C297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5C010A-AA42-4122-B9D2-9E2D38A946D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4B95C-1874-48E3-9B84-41AB939CC4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F2727-5183-45DC-817F-16E30A9839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05F15-F0F3-4C4A-836D-7D49882D0F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523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3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3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3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3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524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4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4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4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4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4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4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4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4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4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5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5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5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5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5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5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525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5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5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5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6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6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6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6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6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6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6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6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6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6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7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527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527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7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527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527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5276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527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527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20FB529-B4DE-44B5-8B2F-6C0632AC78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E0A17-98BF-4B23-9F5C-D614C7A861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0B160-BCA0-44CC-AF16-CC06CB6A38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03DEC-C905-4605-A0C3-30782C8727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531B7-9686-4814-8496-0F6662EAB7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47E57-0FF3-4CF9-9E95-F7EE1FC4C9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002FB-5E24-46EC-841C-CBB72E3F51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0602C9-D1AD-4E54-99F1-1F6B9317218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07F49-4FAB-45A2-A4D1-C7EC20E4E5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AF7BA-3B3C-4F6F-98D2-FB861A9D1E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B0453-F97D-4600-A930-E2348AEA7B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56C2F-8B79-4D75-93BB-8AE1AB5913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9830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>
                <a:effectLst/>
                <a:latin typeface="Arial" charset="0"/>
              </a:endParaRPr>
            </a:p>
          </p:txBody>
        </p:sp>
        <p:sp>
          <p:nvSpPr>
            <p:cNvPr id="9830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>
                <a:effectLst/>
                <a:latin typeface="Arial" charset="0"/>
              </a:endParaRPr>
            </a:p>
          </p:txBody>
        </p:sp>
        <p:sp>
          <p:nvSpPr>
            <p:cNvPr id="9830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>
                <a:effectLst/>
                <a:latin typeface="Arial" charset="0"/>
              </a:endParaRPr>
            </a:p>
          </p:txBody>
        </p:sp>
        <p:grpSp>
          <p:nvGrpSpPr>
            <p:cNvPr id="98310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98311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98312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98313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9831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31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831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8317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8318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8319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8320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832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9832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2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2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2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2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2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2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2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98330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98331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32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33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34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35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36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37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38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39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40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41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42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43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44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45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46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47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48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49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9835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5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5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5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5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5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5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5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5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>
                <a:effectLst/>
                <a:latin typeface="Arial" charset="0"/>
              </a:endParaRPr>
            </a:p>
          </p:txBody>
        </p:sp>
        <p:sp>
          <p:nvSpPr>
            <p:cNvPr id="9835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6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>
                <a:effectLst/>
                <a:latin typeface="Arial" charset="0"/>
              </a:endParaRPr>
            </a:p>
          </p:txBody>
        </p:sp>
      </p:grpSp>
      <p:sp>
        <p:nvSpPr>
          <p:cNvPr id="9836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836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8363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8364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8365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05AC0A6-BEC0-441D-9304-0F0C296332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B1901-36FE-417B-A1EE-AC60A54978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6C488-7192-432F-AC33-80A00CA8FB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1CC8B-0EB0-4374-BBCC-2CDF982B97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C2C4F-0DE7-4686-AA4F-631EB2980D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EE4C5-FAD4-4FBA-B92D-5126A781C2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3BEC41-CEE3-4EAB-80C0-D111D1076AC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42BEA-FBB9-459F-A0C1-6B83A65D13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277CC-3780-437F-98C8-EF786CCF41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90EAF-1E3A-42D9-AF53-1977A6A6FE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14DB0-AC16-4BC3-BA63-E3F14ABC00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7535B-0FB4-4FC2-BA29-D8D2EE02A6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6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103427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03428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03429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3430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03431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432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433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03434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03435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03436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03437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grpSp>
                    <p:nvGrpSpPr>
                      <p:cNvPr id="103438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03439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40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41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42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43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44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45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46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47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48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49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50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51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52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53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54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55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56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57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58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59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60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61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62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63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64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65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66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67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68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69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70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71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72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73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74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grpSp>
                      <p:nvGrpSpPr>
                        <p:cNvPr id="103475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0347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347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347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347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348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348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348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348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348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348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348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348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103488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89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90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91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92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93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94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95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96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97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98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499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00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01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02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03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04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05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06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07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08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09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10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11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12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13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14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15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16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17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18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19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20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21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22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523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03524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03525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526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3527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03528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529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530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531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532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533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534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535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536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03537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03538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539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540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41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42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43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44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103545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546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547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548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549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03550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3551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3552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ru-RU"/>
          </a:p>
        </p:txBody>
      </p:sp>
      <p:sp>
        <p:nvSpPr>
          <p:cNvPr id="103553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ru-RU"/>
          </a:p>
        </p:txBody>
      </p:sp>
      <p:sp>
        <p:nvSpPr>
          <p:cNvPr id="103554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34895FD8-6159-4A2A-B32E-ECBE8F1FE8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B379B-6B7C-4B53-B32E-0AC21D8F8B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F688A-9987-4EA2-8AEB-2D336BEE10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E8C16-B876-4DC0-B0EC-2973A5E628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64A40-9FB2-43A7-A0A2-BE2FF14F16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B10EE2-E447-46D0-B47B-8D3E7591448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4C56E-431C-4C64-95C2-367365CCDE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5EE0F-7349-41C8-AF91-9921A4C570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918E8-2752-4CE8-9D62-6D6EE64D98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24EF4-72A8-42F8-AB72-C211B40351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BF6EE-BD77-4F26-9CD5-AF6380AC62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3540C-F577-4F00-AA47-E61EA38165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4692045-6100-42B6-BA0F-E86EA5933D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095C1-8BE9-4DBC-BF5B-BA79EF56C7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1A004-B67B-4F0A-837C-F405AE095B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5DBC3-3908-4865-8684-65194CC670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C7EE4C-97EA-4E7C-89C9-81AB431D8A6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259AE-AFBB-41B4-BF7B-8D4B30E8CD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DCE03-011B-4C59-8C3C-39A35CA0B9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8DB52-5486-4114-928B-54224D2B06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FD64C-760B-4F7A-9B8F-6443096619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8F2B8-9224-4248-ABDB-BBC2A1B105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97FA0-C51B-4CF4-B1EB-A99EDD934B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31FAB-D4D5-465E-A1D9-7F39BB1F50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08547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48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85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C4A2BD1-77F7-4C21-AFCD-F2AB2878F3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EAC31-1240-4848-B005-51C373A011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5B919-2DB5-45F5-9861-D658CB0CE7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2B8C8B-BD70-4E95-B6D7-3E9CB822D43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0B04E-69E5-4B8F-BE69-8A9B5E9B08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66DFC-A8AD-4749-ABD5-D2FCCED7D0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13F60-C2C6-427B-AC58-1D43089EC9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18CB2-A05E-4610-8454-064E9B2D9A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4B15F-6757-4728-98FD-C1E005C0D8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A73D7-5FD5-4AB5-82D0-0FE86D96A2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C5DAE-AC0C-4CE9-B2C5-4F796E0332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33398-10C1-4DDC-801E-4A928C86FC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11059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10596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59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0598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110599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110600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10601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02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0603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110604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10605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06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0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10608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09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1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10611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12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13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10614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15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16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10617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18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19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10620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21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2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0623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24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25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0626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27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28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0629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30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31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0632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33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34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0635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36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37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10638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39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4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10641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42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43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10644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45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46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10647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48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49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10650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51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52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110653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54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55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110656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57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58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110659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60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61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110662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63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64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110665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66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0667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68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110669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110670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71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72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110673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74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75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110676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77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78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110679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80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81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110682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83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84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110685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86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87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110688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89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90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110691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92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93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110694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95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96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110697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98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699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110700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701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10702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110703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110704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05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06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07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08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09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10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0711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10712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110713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714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715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716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717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718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719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720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721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722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723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724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725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726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1072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072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0729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0730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0731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838DE7-E6FB-4186-B6F4-9F7D2603A6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BDC34-8AE6-4B01-84D8-20931F173B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FC316F-27A0-40EA-871E-3CB31EB8C47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C0BFF-3F5C-4EBD-B29E-B3D84CD3B2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E4D68-6395-48E5-8389-01CDA7C625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642A6-EC34-4CCC-BFC7-0B1CCF712D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B5F02-CCF2-4F6D-92C6-22B295C93D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41C57-2AF4-4635-AE85-607CC92AB0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9F5C6-68CE-4CD0-9092-00A7585546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BCC44-314A-4E11-A418-FEF8075A96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01E5B-EB4A-486C-B228-27CB85E569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94DB2-9F41-481F-9A16-549FB9D069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1776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6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6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776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776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776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77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77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777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777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777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509DEF-3454-41E4-ABDF-6D238B7D21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C882B4-496E-4405-8A51-410FF0657DD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A1E97-F3EE-4185-95CC-91DC05BCA5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5C756-A711-4E99-A265-FF91A772D1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44FB8-F70B-499A-865E-CC9798A0E6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C239C-9313-4399-BAEF-DDC5B5EC96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F173-D9DA-4104-B018-C046108E70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9C249-0575-42D6-A9CD-76C6205A52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91741-E2F1-42BB-A2BD-0BBCC7EEBE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4DEAF-4795-4A62-939A-FFF76E286E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9BEF1-B72F-4EC6-A403-104CE80193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6D4CA-AE40-4C49-99A3-DF3D195F02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w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8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577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8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8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8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8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8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8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8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8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8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8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9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9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9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9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9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9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9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9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9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79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580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580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580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580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EA13E1C-A954-40F6-AAA7-6A7AF57212F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580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8397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7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7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7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7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7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7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7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7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39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39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9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8399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8399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2A1161E4-5C4F-4C0C-9E6F-02331C110E4E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421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1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1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1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1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21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1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1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1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2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2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2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2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2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2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2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2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2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2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3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3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23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3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3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3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3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3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3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3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4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4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4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4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4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4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4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424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424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4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425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425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425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425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425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62E2768D-A1FA-4DC0-87C1-6303C4B9C42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9728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>
                <a:effectLst/>
                <a:latin typeface="Arial" charset="0"/>
              </a:endParaRPr>
            </a:p>
          </p:txBody>
        </p:sp>
        <p:sp>
          <p:nvSpPr>
            <p:cNvPr id="9728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>
                <a:effectLst/>
                <a:latin typeface="Arial" charset="0"/>
              </a:endParaRPr>
            </a:p>
          </p:txBody>
        </p:sp>
        <p:sp>
          <p:nvSpPr>
            <p:cNvPr id="9728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>
                <a:effectLst/>
                <a:latin typeface="Arial" charset="0"/>
              </a:endParaRPr>
            </a:p>
          </p:txBody>
        </p:sp>
        <p:grpSp>
          <p:nvGrpSpPr>
            <p:cNvPr id="97286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9728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9728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9728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9729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729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729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7293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7294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7295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7296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729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97298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299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00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01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02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03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04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05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9730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9730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0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0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1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1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1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1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1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1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1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1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1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1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2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2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2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2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2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32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9732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732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732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732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733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733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733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733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733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>
                <a:effectLst/>
                <a:latin typeface="Arial" charset="0"/>
              </a:endParaRPr>
            </a:p>
          </p:txBody>
        </p:sp>
        <p:sp>
          <p:nvSpPr>
            <p:cNvPr id="9733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733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>
                <a:effectLst/>
                <a:latin typeface="Arial" charset="0"/>
              </a:endParaRPr>
            </a:p>
          </p:txBody>
        </p:sp>
      </p:grpSp>
      <p:sp>
        <p:nvSpPr>
          <p:cNvPr id="9733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733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7339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7340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7341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/>
                <a:latin typeface="+mn-lt"/>
              </a:defRPr>
            </a:lvl1pPr>
          </a:lstStyle>
          <a:p>
            <a:fld id="{D032437C-4ED9-493E-9D10-E466BBF4443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102403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02404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02405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2406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02407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408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409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02410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02411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02412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02413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grpSp>
                    <p:nvGrpSpPr>
                      <p:cNvPr id="102414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02415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16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17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18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19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20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21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22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23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24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25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26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27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28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29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30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31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32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33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34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35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36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37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38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39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40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41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42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43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44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45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46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47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48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49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50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grpSp>
                      <p:nvGrpSpPr>
                        <p:cNvPr id="102451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02452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2453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2454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2455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2456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2457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2458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2459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2460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2461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2462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02463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102464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65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66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67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68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69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70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71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72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73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74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75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76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77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78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79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80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81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82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83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84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85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86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87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88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89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90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91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92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93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94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95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96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97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98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499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0250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0250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50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250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0250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50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50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50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50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50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51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51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51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02513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02514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15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16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17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18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19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2520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102521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522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523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524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525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02526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2527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2528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39CCD93-31B8-48BC-B4B2-223BF20198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2529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30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0C059B72-29D2-4CC8-85D3-F101AD7AB56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0752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2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75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752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5C2411B6-08D4-452C-9E60-7CB9E21B39C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70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9571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0957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57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957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09575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576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9577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0957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57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9580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9581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09582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9583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9584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9585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0958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8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588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0958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9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59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0959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9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594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0959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9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597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0959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9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00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0960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0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03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0960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0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0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0960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0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09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0961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1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12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0961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1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15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0961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1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18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0961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2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2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0962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2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24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0962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2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27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096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30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0963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3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33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0963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3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3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0963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3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39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0964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4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42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0964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4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45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0964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4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964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964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0965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0965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5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53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0965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5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56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0965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5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59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0966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6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62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0966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6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65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0966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6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68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0966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7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71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0967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7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74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67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7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77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7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7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680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68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8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0968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684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68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68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68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68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68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690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691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69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69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69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695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69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697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69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69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70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70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70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70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704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970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970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970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970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970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24814C09-3E42-4269-9584-948162EB6F78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3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1673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74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74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7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67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67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67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8AB7817E-928F-4B33-98CB-CCF31EFE52C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67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67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/>
              <a:t>Тема</a:t>
            </a:r>
            <a:r>
              <a:rPr lang="en-US" b="1"/>
              <a:t/>
            </a:r>
            <a:br>
              <a:rPr lang="en-US" b="1"/>
            </a:br>
            <a:r>
              <a:rPr lang="ru-RU" b="1"/>
              <a:t>«Пассивный  залог»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/>
              <a:t>Форма  проведения  урока</a:t>
            </a:r>
            <a:r>
              <a:rPr lang="ru-RU" b="1" i="1"/>
              <a:t>:  викторина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Rectangle 20"/>
          <p:cNvSpPr>
            <a:spLocks noGrp="1" noRot="1" noChangeArrowheads="1"/>
          </p:cNvSpPr>
          <p:nvPr>
            <p:ph/>
          </p:nvPr>
        </p:nvSpPr>
        <p:spPr/>
        <p:txBody>
          <a:bodyPr/>
          <a:lstStyle/>
          <a:p>
            <a:endParaRPr lang="ru-RU" sz="2000" u="sng"/>
          </a:p>
          <a:p>
            <a:endParaRPr lang="ru-RU" sz="2000" u="sng"/>
          </a:p>
          <a:p>
            <a:pPr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     </a:t>
            </a:r>
            <a:r>
              <a:rPr lang="ru-RU">
                <a:latin typeface="Times New Roman" pitchFamily="18" charset="0"/>
              </a:rPr>
              <a:t>Цели урока</a:t>
            </a:r>
            <a:r>
              <a:rPr lang="ru-RU" b="1">
                <a:latin typeface="Times New Roman" pitchFamily="18" charset="0"/>
              </a:rPr>
              <a:t>: </a:t>
            </a:r>
          </a:p>
          <a:p>
            <a:pPr>
              <a:buFont typeface="Wingdings" pitchFamily="2" charset="2"/>
              <a:buNone/>
            </a:pPr>
            <a:endParaRPr lang="ru-RU" b="1">
              <a:latin typeface="Times New Roman" pitchFamily="18" charset="0"/>
            </a:endParaRPr>
          </a:p>
          <a:p>
            <a:r>
              <a:rPr lang="ru-RU" b="1">
                <a:latin typeface="Times New Roman" pitchFamily="18" charset="0"/>
              </a:rPr>
              <a:t>1. Совершенствование грамматических  навыков по теме «Пассивный залог».</a:t>
            </a:r>
          </a:p>
          <a:p>
            <a:pPr>
              <a:buFont typeface="Wingdings" pitchFamily="2" charset="2"/>
              <a:buNone/>
            </a:pPr>
            <a:endParaRPr lang="ru-RU" b="1">
              <a:latin typeface="Times New Roman" pitchFamily="18" charset="0"/>
            </a:endParaRPr>
          </a:p>
          <a:p>
            <a:r>
              <a:rPr lang="ru-RU" b="1">
                <a:latin typeface="Times New Roman" pitchFamily="18" charset="0"/>
              </a:rPr>
              <a:t>2. Развитие внимания и мышления.</a:t>
            </a:r>
          </a:p>
          <a:p>
            <a:pPr>
              <a:buFont typeface="Wingdings" pitchFamily="2" charset="2"/>
              <a:buNone/>
            </a:pPr>
            <a:r>
              <a:rPr lang="ru-RU" b="1">
                <a:latin typeface="Times New Roman" pitchFamily="18" charset="0"/>
              </a:rPr>
              <a:t>                   </a:t>
            </a:r>
          </a:p>
          <a:p>
            <a:r>
              <a:rPr lang="ru-RU" b="1">
                <a:latin typeface="Times New Roman" pitchFamily="18" charset="0"/>
              </a:rPr>
              <a:t> 3. Поддержание интереса к изучению английского языка.</a:t>
            </a:r>
            <a:br>
              <a:rPr lang="ru-RU" b="1">
                <a:latin typeface="Times New Roman" pitchFamily="18" charset="0"/>
              </a:rPr>
            </a:br>
            <a:r>
              <a:rPr lang="ru-RU" b="1">
                <a:latin typeface="Times New Roman" pitchFamily="18" charset="0"/>
              </a:rPr>
              <a:t>                                </a:t>
            </a:r>
            <a:br>
              <a:rPr lang="ru-RU" b="1">
                <a:latin typeface="Times New Roman" pitchFamily="18" charset="0"/>
              </a:rPr>
            </a:br>
            <a:endParaRPr lang="ru-RU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b="1">
                <a:latin typeface="Times New Roman" pitchFamily="18" charset="0"/>
              </a:rPr>
              <a:t>am, is, are + V3</a:t>
            </a:r>
          </a:p>
          <a:p>
            <a:r>
              <a:rPr lang="en-US" sz="4800" b="1"/>
              <a:t>was, were + V3</a:t>
            </a:r>
          </a:p>
          <a:p>
            <a:r>
              <a:rPr lang="en-US" sz="4800" b="1">
                <a:latin typeface="Times New Roman" pitchFamily="18" charset="0"/>
              </a:rPr>
              <a:t>shall be, will be + V3</a:t>
            </a:r>
            <a:endParaRPr lang="ru-RU" sz="48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4043" name="Rectangle 11"/>
          <p:cNvSpPr>
            <a:spLocks noGrp="1" noChangeArrowheads="1"/>
          </p:cNvSpPr>
          <p:nvPr>
            <p:ph idx="1"/>
          </p:nvPr>
        </p:nvSpPr>
        <p:spPr>
          <a:xfrm>
            <a:off x="179388" y="765175"/>
            <a:ext cx="8229600" cy="6092825"/>
          </a:xfrm>
        </p:spPr>
        <p:txBody>
          <a:bodyPr/>
          <a:lstStyle/>
          <a:p>
            <a:r>
              <a:rPr lang="en-US" sz="2400" b="1"/>
              <a:t>Do</a:t>
            </a:r>
            <a:r>
              <a:rPr lang="ru-RU" sz="2400" b="1"/>
              <a:t>                           </a:t>
            </a:r>
            <a:r>
              <a:rPr lang="en-US" sz="2400" b="1"/>
              <a:t>think</a:t>
            </a:r>
            <a:r>
              <a:rPr lang="ru-RU" sz="2400" b="1"/>
              <a:t>                                               </a:t>
            </a:r>
            <a:r>
              <a:rPr lang="en-US" sz="2400" b="1"/>
              <a:t>give  </a:t>
            </a:r>
          </a:p>
          <a:p>
            <a:endParaRPr lang="ru-RU" sz="2400" b="1"/>
          </a:p>
          <a:p>
            <a:r>
              <a:rPr lang="en-US" sz="2400" b="1"/>
              <a:t>have </a:t>
            </a:r>
            <a:r>
              <a:rPr lang="ru-RU" sz="2400" b="1"/>
              <a:t>                      </a:t>
            </a:r>
            <a:r>
              <a:rPr lang="en-US" sz="2400" b="1"/>
              <a:t> say  </a:t>
            </a:r>
            <a:r>
              <a:rPr lang="ru-RU" sz="2400" b="1"/>
              <a:t>                                                 </a:t>
            </a:r>
            <a:r>
              <a:rPr lang="en-US" sz="2400" b="1"/>
              <a:t>see  </a:t>
            </a:r>
          </a:p>
          <a:p>
            <a:endParaRPr lang="ru-RU" sz="2400" b="1"/>
          </a:p>
          <a:p>
            <a:r>
              <a:rPr lang="en-US" sz="2400" b="1"/>
              <a:t>be  </a:t>
            </a:r>
            <a:r>
              <a:rPr lang="ru-RU" sz="2400" b="1"/>
              <a:t>                          </a:t>
            </a:r>
            <a:r>
              <a:rPr lang="en-US" sz="2400" b="1"/>
              <a:t>build  </a:t>
            </a:r>
            <a:r>
              <a:rPr lang="ru-RU" sz="2400" b="1"/>
              <a:t>                                             </a:t>
            </a:r>
            <a:r>
              <a:rPr lang="en-US" sz="2400" b="1"/>
              <a:t>write  </a:t>
            </a:r>
          </a:p>
          <a:p>
            <a:endParaRPr lang="ru-RU" sz="2400" b="1"/>
          </a:p>
          <a:p>
            <a:r>
              <a:rPr lang="en-US" sz="2400" b="1"/>
              <a:t>eat </a:t>
            </a:r>
            <a:r>
              <a:rPr lang="ru-RU" sz="2400" b="1"/>
              <a:t>                         </a:t>
            </a:r>
            <a:r>
              <a:rPr lang="en-US" sz="2400" b="1"/>
              <a:t> swim  </a:t>
            </a:r>
            <a:r>
              <a:rPr lang="ru-RU" sz="2400" b="1"/>
              <a:t>                                             </a:t>
            </a:r>
            <a:r>
              <a:rPr lang="en-US" sz="2400" b="1"/>
              <a:t>learn  </a:t>
            </a:r>
          </a:p>
          <a:p>
            <a:endParaRPr lang="ru-RU" sz="2400" b="1"/>
          </a:p>
          <a:p>
            <a:r>
              <a:rPr lang="en-US" sz="2400" b="1"/>
              <a:t>send  </a:t>
            </a:r>
            <a:r>
              <a:rPr lang="ru-RU" sz="2400" b="1"/>
              <a:t>                      </a:t>
            </a:r>
            <a:r>
              <a:rPr lang="en-US" sz="2400" b="1"/>
              <a:t>buy  </a:t>
            </a:r>
            <a:r>
              <a:rPr lang="ru-RU" sz="2400" b="1"/>
              <a:t>                                                </a:t>
            </a:r>
            <a:r>
              <a:rPr lang="en-US" sz="2400" b="1"/>
              <a:t>hear   </a:t>
            </a:r>
          </a:p>
          <a:p>
            <a:endParaRPr lang="ru-RU" sz="2400" b="1"/>
          </a:p>
          <a:p>
            <a:r>
              <a:rPr lang="en-US" sz="2400" b="1"/>
              <a:t>take  </a:t>
            </a:r>
            <a:r>
              <a:rPr lang="ru-RU" sz="2400" b="1"/>
              <a:t>                       </a:t>
            </a:r>
            <a:r>
              <a:rPr lang="en-US" sz="2400" b="1"/>
              <a:t>speak  </a:t>
            </a:r>
            <a:r>
              <a:rPr lang="ru-RU" sz="2400" b="1"/>
              <a:t>                                            </a:t>
            </a:r>
            <a:r>
              <a:rPr lang="en-US" sz="2400" b="1"/>
              <a:t>make</a:t>
            </a:r>
            <a:endParaRPr lang="ru-RU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endParaRPr lang="ru-RU" sz="1800" b="1"/>
          </a:p>
          <a:p>
            <a:pPr>
              <a:buFont typeface="Wingdings" pitchFamily="2" charset="2"/>
              <a:buNone/>
            </a:pPr>
            <a:endParaRPr lang="en-US" b="1"/>
          </a:p>
          <a:p>
            <a:endParaRPr lang="en-US" b="1"/>
          </a:p>
          <a:p>
            <a:pPr>
              <a:buFont typeface="Wingdings" pitchFamily="2" charset="2"/>
              <a:buNone/>
            </a:pPr>
            <a:endParaRPr lang="en-US" b="1"/>
          </a:p>
          <a:p>
            <a:endParaRPr lang="ru-RU" b="1"/>
          </a:p>
        </p:txBody>
      </p:sp>
      <p:pic>
        <p:nvPicPr>
          <p:cNvPr id="45061" name="Picture 5" descr="MP900439442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213" y="188913"/>
            <a:ext cx="2352675" cy="2136775"/>
          </a:xfrm>
          <a:prstGeom prst="rect">
            <a:avLst/>
          </a:prstGeom>
          <a:noFill/>
        </p:spPr>
      </p:pic>
      <p:pic>
        <p:nvPicPr>
          <p:cNvPr id="45062" name="Picture 6" descr="MP900407453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625" y="188913"/>
            <a:ext cx="2449513" cy="2057400"/>
          </a:xfrm>
          <a:prstGeom prst="rect">
            <a:avLst/>
          </a:prstGeom>
          <a:noFill/>
        </p:spPr>
      </p:pic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435600" y="2349500"/>
            <a:ext cx="207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      last year   </a:t>
            </a:r>
          </a:p>
        </p:txBody>
      </p:sp>
      <p:pic>
        <p:nvPicPr>
          <p:cNvPr id="45066" name="Picture 10" descr="MP900439553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67400" y="3644900"/>
            <a:ext cx="2305050" cy="2303463"/>
          </a:xfrm>
          <a:prstGeom prst="rect">
            <a:avLst/>
          </a:prstGeom>
          <a:noFill/>
        </p:spPr>
      </p:pic>
      <p:pic>
        <p:nvPicPr>
          <p:cNvPr id="45068" name="Picture 12" descr="MP900430665[1]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87675" y="3716338"/>
            <a:ext cx="2376488" cy="2160587"/>
          </a:xfrm>
          <a:prstGeom prst="rect">
            <a:avLst/>
          </a:prstGeom>
          <a:noFill/>
        </p:spPr>
      </p:pic>
      <p:pic>
        <p:nvPicPr>
          <p:cNvPr id="45069" name="Picture 13" descr="MP900431029[1]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9388" y="188913"/>
            <a:ext cx="2520950" cy="2087562"/>
          </a:xfrm>
          <a:prstGeom prst="rect">
            <a:avLst/>
          </a:prstGeom>
          <a:noFill/>
        </p:spPr>
      </p:pic>
      <p:pic>
        <p:nvPicPr>
          <p:cNvPr id="45070" name="Picture 14" descr="MP900439335[1]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5288" y="3716338"/>
            <a:ext cx="2232025" cy="2160587"/>
          </a:xfrm>
          <a:prstGeom prst="rect">
            <a:avLst/>
          </a:prstGeom>
          <a:noFill/>
        </p:spPr>
      </p:pic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6011863" y="6092825"/>
            <a:ext cx="1519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every day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3132138" y="6092825"/>
            <a:ext cx="1638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next Friday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755650" y="5949950"/>
            <a:ext cx="1414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last week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684213" y="2492375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yesterday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3419475" y="2492375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tomorrow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692150"/>
            <a:ext cx="7386638" cy="5403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>
                <a:latin typeface="Times New Roman" pitchFamily="18" charset="0"/>
              </a:rPr>
              <a:t>- This house was built in 1991.                          (What ?)</a:t>
            </a:r>
          </a:p>
          <a:p>
            <a:pPr>
              <a:lnSpc>
                <a:spcPct val="80000"/>
              </a:lnSpc>
            </a:pPr>
            <a:r>
              <a:rPr lang="en-US" sz="2800" b="1">
                <a:latin typeface="Times New Roman" pitchFamily="18" charset="0"/>
              </a:rPr>
              <a:t>- The TV set was bought in the shop.           (Where ?)</a:t>
            </a:r>
          </a:p>
          <a:p>
            <a:pPr>
              <a:lnSpc>
                <a:spcPct val="80000"/>
              </a:lnSpc>
            </a:pPr>
            <a:r>
              <a:rPr lang="en-US" sz="2800" b="1">
                <a:latin typeface="Times New Roman" pitchFamily="18" charset="0"/>
              </a:rPr>
              <a:t>- Football is played all over the world because it is a very popular game.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>
                <a:latin typeface="Times New Roman" pitchFamily="18" charset="0"/>
              </a:rPr>
              <a:t>    (Why ?)</a:t>
            </a:r>
          </a:p>
          <a:p>
            <a:pPr>
              <a:lnSpc>
                <a:spcPct val="80000"/>
              </a:lnSpc>
            </a:pPr>
            <a:r>
              <a:rPr lang="en-US" sz="2800" b="1">
                <a:latin typeface="Times New Roman" pitchFamily="18" charset="0"/>
              </a:rPr>
              <a:t>- English is spoken in Great Britain.                 (What language ?)</a:t>
            </a:r>
          </a:p>
          <a:p>
            <a:pPr>
              <a:lnSpc>
                <a:spcPct val="80000"/>
              </a:lnSpc>
            </a:pPr>
            <a:r>
              <a:rPr lang="en-US" sz="2800" b="1">
                <a:latin typeface="Times New Roman" pitchFamily="18" charset="0"/>
              </a:rPr>
              <a:t>- Cheese is made from milk.                               (What ?)</a:t>
            </a:r>
          </a:p>
          <a:p>
            <a:pPr>
              <a:lnSpc>
                <a:spcPct val="80000"/>
              </a:lnSpc>
            </a:pPr>
            <a:r>
              <a:rPr lang="en-US" sz="2800" b="1">
                <a:latin typeface="Times New Roman" pitchFamily="18" charset="0"/>
              </a:rPr>
              <a:t>- The letter will be answered next week.           (When  ?)</a:t>
            </a:r>
          </a:p>
          <a:p>
            <a:pPr>
              <a:lnSpc>
                <a:spcPct val="80000"/>
              </a:lnSpc>
            </a:pPr>
            <a:r>
              <a:rPr lang="en-US" sz="2800" b="1">
                <a:latin typeface="Times New Roman" pitchFamily="18" charset="0"/>
              </a:rPr>
              <a:t>- The pupils will be met in the garden.               (Where ?)</a:t>
            </a:r>
            <a:endParaRPr lang="ru-RU" sz="2800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r>
              <a:rPr lang="en-US" sz="3600" b="1">
                <a:latin typeface="Times New Roman" pitchFamily="18" charset="0"/>
              </a:rPr>
              <a:t>1 Discovered, in, America, 1942, was.</a:t>
            </a:r>
          </a:p>
          <a:p>
            <a:r>
              <a:rPr lang="en-US" sz="3600" b="1">
                <a:latin typeface="Times New Roman" pitchFamily="18" charset="0"/>
              </a:rPr>
              <a:t>2 In the morning, the newspaper, not, brought, is.</a:t>
            </a:r>
          </a:p>
          <a:p>
            <a:r>
              <a:rPr lang="en-US" sz="3600" b="1">
                <a:latin typeface="Times New Roman" pitchFamily="18" charset="0"/>
              </a:rPr>
              <a:t>3 Monday, written, next, the letter, will be.</a:t>
            </a:r>
          </a:p>
          <a:p>
            <a:r>
              <a:rPr lang="en-US" sz="3600" b="1">
                <a:latin typeface="Times New Roman" pitchFamily="18" charset="0"/>
              </a:rPr>
              <a:t>4 Every, two, given, are, apples, day.</a:t>
            </a:r>
          </a:p>
          <a:p>
            <a:r>
              <a:rPr lang="en-US" sz="3600" b="1">
                <a:latin typeface="Times New Roman" pitchFamily="18" charset="0"/>
              </a:rPr>
              <a:t>5 Yesterday, photo, taken, that, was.</a:t>
            </a:r>
          </a:p>
          <a:p>
            <a:r>
              <a:rPr lang="en-US" sz="3600" b="1">
                <a:latin typeface="Times New Roman" pitchFamily="18" charset="0"/>
              </a:rPr>
              <a:t>6 Not, tomorrow, be, will, the news, old.</a:t>
            </a:r>
            <a:endParaRPr lang="ru-RU" sz="36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5835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>
                <a:latin typeface="Times New Roman" pitchFamily="18" charset="0"/>
              </a:rPr>
              <a:t>1 Ann cleans her room every week.</a:t>
            </a:r>
          </a:p>
          <a:p>
            <a:pPr>
              <a:lnSpc>
                <a:spcPct val="90000"/>
              </a:lnSpc>
            </a:pPr>
            <a:r>
              <a:rPr lang="en-US" sz="3600" b="1">
                <a:latin typeface="Times New Roman" pitchFamily="18" charset="0"/>
              </a:rPr>
              <a:t>2 People build new houses in big cities.</a:t>
            </a:r>
          </a:p>
          <a:p>
            <a:pPr>
              <a:lnSpc>
                <a:spcPct val="90000"/>
              </a:lnSpc>
            </a:pPr>
            <a:r>
              <a:rPr lang="en-US" sz="3600" b="1">
                <a:latin typeface="Times New Roman" pitchFamily="18" charset="0"/>
              </a:rPr>
              <a:t>3 We bought oranges and peas in the shop.</a:t>
            </a:r>
          </a:p>
          <a:p>
            <a:pPr>
              <a:lnSpc>
                <a:spcPct val="90000"/>
              </a:lnSpc>
            </a:pPr>
            <a:r>
              <a:rPr lang="en-US" sz="3600" b="1">
                <a:latin typeface="Times New Roman" pitchFamily="18" charset="0"/>
              </a:rPr>
              <a:t>4 They sold stamps in the post office.</a:t>
            </a:r>
          </a:p>
          <a:p>
            <a:pPr>
              <a:lnSpc>
                <a:spcPct val="90000"/>
              </a:lnSpc>
            </a:pPr>
            <a:r>
              <a:rPr lang="en-US" sz="3600" b="1">
                <a:latin typeface="Times New Roman" pitchFamily="18" charset="0"/>
              </a:rPr>
              <a:t>5 Children will play hide-and-seek in the park.</a:t>
            </a:r>
          </a:p>
          <a:p>
            <a:pPr>
              <a:lnSpc>
                <a:spcPct val="90000"/>
              </a:lnSpc>
            </a:pPr>
            <a:r>
              <a:rPr lang="en-US" sz="3600" b="1">
                <a:latin typeface="Times New Roman" pitchFamily="18" charset="0"/>
              </a:rPr>
              <a:t>6 Pupils didn’t visit the boy last week.</a:t>
            </a:r>
          </a:p>
          <a:p>
            <a:pPr>
              <a:lnSpc>
                <a:spcPct val="90000"/>
              </a:lnSpc>
            </a:pPr>
            <a:r>
              <a:rPr lang="en-US" sz="3600" b="1">
                <a:latin typeface="Times New Roman" pitchFamily="18" charset="0"/>
              </a:rPr>
              <a:t>7 We don’t translate poem at home.</a:t>
            </a:r>
            <a:endParaRPr lang="ru-RU" sz="36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8000" b="1">
                <a:latin typeface="Blackadder ITC" pitchFamily="82" charset="0"/>
              </a:rPr>
              <a:t>Thank you for the game!</a:t>
            </a:r>
          </a:p>
          <a:p>
            <a:pPr algn="ctr">
              <a:buFontTx/>
              <a:buNone/>
            </a:pPr>
            <a:r>
              <a:rPr lang="en-US" sz="8000" b="1">
                <a:latin typeface="Blackadder ITC" pitchFamily="82" charset="0"/>
              </a:rPr>
              <a:t>Good bye!</a:t>
            </a:r>
            <a:endParaRPr lang="ru-RU" sz="8000" b="1">
              <a:latin typeface="Blackadder ITC" pitchFamily="82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арелка">
  <a:themeElements>
    <a:clrScheme name="Тарелка 4">
      <a:dk1>
        <a:srgbClr val="666A5C"/>
      </a:dk1>
      <a:lt1>
        <a:srgbClr val="FFFFFF"/>
      </a:lt1>
      <a:dk2>
        <a:srgbClr val="757868"/>
      </a:dk2>
      <a:lt2>
        <a:srgbClr val="C4C3AA"/>
      </a:lt2>
      <a:accent1>
        <a:srgbClr val="9AC2C0"/>
      </a:accent1>
      <a:accent2>
        <a:srgbClr val="4D4F45"/>
      </a:accent2>
      <a:accent3>
        <a:srgbClr val="BDBEB9"/>
      </a:accent3>
      <a:accent4>
        <a:srgbClr val="DADADA"/>
      </a:accent4>
      <a:accent5>
        <a:srgbClr val="CADDDC"/>
      </a:accent5>
      <a:accent6>
        <a:srgbClr val="45473E"/>
      </a:accent6>
      <a:hlink>
        <a:srgbClr val="009999"/>
      </a:hlink>
      <a:folHlink>
        <a:srgbClr val="BFCB4F"/>
      </a:folHlink>
    </a:clrScheme>
    <a:fontScheme name="Тарелка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326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9</vt:i4>
      </vt:variant>
    </vt:vector>
  </HeadingPairs>
  <TitlesOfParts>
    <vt:vector size="25" baseType="lpstr">
      <vt:lpstr>Arial</vt:lpstr>
      <vt:lpstr>Tahoma</vt:lpstr>
      <vt:lpstr>Times New Roman</vt:lpstr>
      <vt:lpstr>Wingdings</vt:lpstr>
      <vt:lpstr>Verdana</vt:lpstr>
      <vt:lpstr>Arial Black</vt:lpstr>
      <vt:lpstr>Blackadder ITC</vt:lpstr>
      <vt:lpstr>Занавес</vt:lpstr>
      <vt:lpstr>Клен</vt:lpstr>
      <vt:lpstr>Лучи</vt:lpstr>
      <vt:lpstr>Кимоно</vt:lpstr>
      <vt:lpstr>Тарелка</vt:lpstr>
      <vt:lpstr>Текстура</vt:lpstr>
      <vt:lpstr>Разрез</vt:lpstr>
      <vt:lpstr>Салют</vt:lpstr>
      <vt:lpstr>Трава</vt:lpstr>
      <vt:lpstr>Тема «Пассивный  залог»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«Пассивный  залог»</dc:title>
  <dc:creator>User</dc:creator>
  <cp:lastModifiedBy>revaz</cp:lastModifiedBy>
  <cp:revision>4</cp:revision>
  <dcterms:created xsi:type="dcterms:W3CDTF">2013-01-27T09:22:55Z</dcterms:created>
  <dcterms:modified xsi:type="dcterms:W3CDTF">2013-04-16T14:55:38Z</dcterms:modified>
</cp:coreProperties>
</file>