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8" r:id="rId4"/>
    <p:sldId id="268" r:id="rId5"/>
    <p:sldId id="259" r:id="rId6"/>
    <p:sldId id="262" r:id="rId7"/>
    <p:sldId id="263" r:id="rId8"/>
    <p:sldId id="264" r:id="rId9"/>
    <p:sldId id="267" r:id="rId10"/>
    <p:sldId id="265" r:id="rId11"/>
    <p:sldId id="266" r:id="rId12"/>
    <p:sldId id="261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221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A867C-BB1F-4446-A240-680C01E73BE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4DEA-0B7B-47BE-B26E-2E874EDBF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4DEA-0B7B-47BE-B26E-2E874EDBF6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4DEA-0B7B-47BE-B26E-2E874EDBF67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4DEA-0B7B-47BE-B26E-2E874EDBF67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6B621-A8EE-42CD-AFC0-64E4311E2F2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0092-1F85-4894-BA88-989EB9FF3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01122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Лев Толстой и казанский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000" b="1" dirty="0" smtClean="0"/>
              <a:t>Нурмухаметова Энже Ибрагимовна - </a:t>
            </a:r>
            <a:r>
              <a:rPr lang="tt-RU" sz="2000" dirty="0" smtClean="0"/>
              <a:t> </a:t>
            </a:r>
            <a:r>
              <a:rPr lang="ru-RU" sz="2000" b="1" dirty="0" smtClean="0"/>
              <a:t>253-949-153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энже\Desktop\1319375072_www.nevsepic.com.ua-img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6643734" cy="4362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Лев Николаевич Толстой – студент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214554"/>
            <a:ext cx="4357718" cy="40719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Л.Н.Толстой вспоминал  впоследствии, что он «очень любил веселиться в Казанском, всегда очень любимом обществе». К этому времени относится карандашный набросок неизвестного художника: Толстой изображен в профиль в студенческом мундире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ntitled-TrueColor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1000100" y="1500174"/>
            <a:ext cx="30543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Страницы дневника Л.Н.Толстого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928802"/>
            <a:ext cx="3929090" cy="41434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Светские развлечения  - всё это было лишь внешней стороной жизни юноши. Главной, но скрытой стороной был процесс формирования его личности. О напряжённой духовной жизни Толстого в студенческие годы свидетельствует его Дневник, начатый в 1847 году.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Untitled-TrueColor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785926"/>
            <a:ext cx="39274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7858180" cy="550072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Лев Николаевич танцевал на балах, участвовал в спектаклях и «живых картинах». В одной из них – «Предложение жениха» -  он с успехом исполнил роль жениха – простофили.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Но в молодом человеке пробуждалось сознание того, что барство, в котором он воспитан, не соответствует высоким началам нравственности. Его острый аналитический ум обнаруживал за внешним блеском светской жизни отвратительную изнанку.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Надолго остался ему памятен один случай: весёлый казанский бал и особенно привлекательная юная красавица Варвара Андреевна Корейш, танцующая мазурку со стариком – отцом; а на рассвете, на плацу, что за городом, полковник А.П.Корейш распоряжается экзекуцией – осужденных прогоняют сквозь строй, - полковник кричит солдатам: «Бейте крепче! Негодяям нет пощады…».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Эти впечатления казанского периода жизни послужили основой рассказа «После бала», написанного в 1903 году.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286389"/>
            <a:ext cx="7772400" cy="15716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Толстовские места Казани – дома, улицы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Черноозерская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Грузинская,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Арское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поле – ярко обрисованы художником слова в его произведениях «После бала», «Утро помещика», «Записки маркера», «Святочная ночь», в повести «Детство, отрочество, юность», в романе «Воскресение», дневниках и стихах писателя.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8143932" cy="85725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«Казанские мотивы» в творчестве Толстого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энже\Desktop\9785170622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71546"/>
            <a:ext cx="2649483" cy="4090802"/>
          </a:xfrm>
          <a:prstGeom prst="rect">
            <a:avLst/>
          </a:prstGeom>
          <a:noFill/>
        </p:spPr>
      </p:pic>
      <p:pic>
        <p:nvPicPr>
          <p:cNvPr id="5123" name="Picture 3" descr="C:\Users\энже\Desktop\10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2500330" cy="4089580"/>
          </a:xfrm>
          <a:prstGeom prst="rect">
            <a:avLst/>
          </a:prstGeom>
          <a:noFill/>
        </p:spPr>
      </p:pic>
      <p:pic>
        <p:nvPicPr>
          <p:cNvPr id="5125" name="Picture 5" descr="C:\Users\энже\Desktop\000624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071546"/>
            <a:ext cx="271464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Последняя квартира Л.Н.Толстого в Казани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000240"/>
            <a:ext cx="4186238" cy="3328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1847 году Толстой покинул Казань, получив в наследство Ясную Поляну. Друзья провожали его 23 апреля до перевоза  на Казанке из дома №11 по ул. Левая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Чернозерская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(ныне Дзержинского),  где братья Толстые снимали свою последнюю казанскую квартиру. 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Untitled-TrueColor-0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500034" y="1714488"/>
            <a:ext cx="4003675" cy="3886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8001056" cy="407196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 Николаевич Толстой позднее неоднократно посещал Казань. Проездом на Кавказ весной 1851 года он навестил дядю В.Ю.Юшкова в его деревне, начальницу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Родионовского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института (где училась его сестра Мария) Е.Д.Загоскину.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Заезжал он в наш город и в конце мая 1862 года. Ежегодно в 1871 – 1876 гг. и в 1878 г. В 1876 году пароход перед Казанью сел на мель. Его стащили, но требовался ремонт, и Толстой на это время остановился в гостинице.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Тестовые задания на тему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«Л.Н.Толстой и казанский край»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1  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В каком году семья Толстых переезжает в Казань?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1). В 1841 году;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2). В 1844 году;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3). В 1830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tt-RU" dirty="0" smtClean="0"/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b="1" dirty="0" smtClean="0"/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В каком году Толстой сановится студентом Казанского университета?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1). В 1847 году;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2). В 1841 году;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3). В 1844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3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Кто из казанских воинских начальников стал прообразом полковника в рассказе </a:t>
            </a:r>
            <a:br>
              <a:rPr lang="tt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“После бала”?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1). Корейш;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2). Турнерелли;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3). Веселовский.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48" y="1071546"/>
            <a:ext cx="4643470" cy="40005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Казань занимает особое место в жизни и творчестве великого русского писателя, мыслителя Льва Николаевича Толстого (1828 – 1910). Почти шесть лет  (с 1841 по 1847) он провёл в  Казани.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866880" y="581004"/>
            <a:ext cx="5486400" cy="3244853"/>
          </a:xfrm>
          <a:prstGeom prst="rect">
            <a:avLst/>
          </a:prstGeom>
        </p:spPr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929621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4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Кто был ректором Казанского университета в студенческие годы Толстого?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1). Лобачевский;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2). Луначарский;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3). Ленский.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5 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Первоначальные названия рассказа “После бала” (исключите лишнее).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1). “Дочь и отец”;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2). “А вы говорите...”;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3). “Дочь и полковник”</a:t>
            </a:r>
            <a:r>
              <a:rPr lang="tt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6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Как звали главного героя  - рассказчика в рассказе “После бала”?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1). Иван Васильевич;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2). Василий Иванович;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3). Иван Сергеевич.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задание - </a:t>
            </a: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 1). В 1841 году;</a:t>
            </a:r>
            <a:br>
              <a:rPr lang="tt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 задание – 3). В 1844 году;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3 задание – 1). Корейш;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4 задание – 1). Лобачевский;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5 задание – 3). «Дочь и полковник»;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6 задание – 1) Иван Васильевич.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dirty="0" smtClean="0"/>
              <a:t>Нурмухаметова Энже Ибрагимовна - </a:t>
            </a:r>
            <a:r>
              <a:rPr lang="tt-RU" sz="4000" dirty="0" smtClean="0"/>
              <a:t> </a:t>
            </a:r>
            <a:r>
              <a:rPr lang="ru-RU" sz="4000" b="1" dirty="0" smtClean="0"/>
              <a:t>253-949-153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3" y="3244334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357298"/>
            <a:ext cx="5000660" cy="45720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Лев Николаевич в двухлетнем возрасте потерял мать, а в девятилетнем – отца. Воспитание детей, а их было пятеро: Николай, Сергей, Дмитрий, Лев и Мария, - и опеку над ними взяла сестра отца, Пелагея Ильинична. Она вышла замуж за казанского помещика В.Ю.Юшкова и жила с ним в снимаемой квартире  в доме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И.К.Горталова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Поперечно – Казанской улице (ныне ул. Красина, д.13). Пелагея Ильинична осенью 1841 года перевезла сюда племянников. Для подготовки в университет Льву были наняты учителя. Он успешно занимался изучением  татарского и турецкого языков.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04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Переезд в Казань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316708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Родители писателя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 Николай Ильич Толстой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429264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Мария Николаевна Толстая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27051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2786082" cy="365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072362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Пелагея Ильинична Юшкова – сестра отца Толстого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000240"/>
            <a:ext cx="3929090" cy="278608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Казани тётка – опекунша Пелагея Ильинична Юшкова занимала видное положение в светском обществе как дочь бывшего губернатора Ильи  Андреевича Толстого, о котором сохранились добрые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воспо-минания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22865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tt-RU" sz="2700" b="1" dirty="0" smtClean="0">
                <a:latin typeface="Times New Roman" pitchFamily="18" charset="0"/>
                <a:cs typeface="Times New Roman" pitchFamily="18" charset="0"/>
              </a:rPr>
              <a:t>Казань времён Толстого...</a:t>
            </a: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3857652" cy="3929090"/>
          </a:xfrm>
        </p:spPr>
        <p:txBody>
          <a:bodyPr>
            <a:normAutofit/>
          </a:bodyPr>
          <a:lstStyle/>
          <a:p>
            <a:pPr algn="just"/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Казань времён Толстого – город с населением более сорока тысяч человек, здесь насчитывалось 160 улиц и 16 площадей. В нижней части ютилась беднота. Городская аристократия жила, в основном, на Грузинской улице, шедшей по прямой линии от Арского поля до стен Кремля. Во всю длину были устроены торцовые мостовые, по которым экипажи скользили легко и бесшумно.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Untitled-TrueColor-02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9190" y="1285860"/>
            <a:ext cx="3929062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Илья Андреевич Толстой, дед Л.Н. Толстого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4357718" cy="39290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 Семья Толстых имела давние связи с Казанью. Ещё прадед Льва Николаевича –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Андрей Иванович Толстой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1754 – 1759 годах служил здесь секунд – майором, а несколько позднее был воеводою в Свияжске. В этом городе прошла молодость деда –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Ильи Андреевича Толстого,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бывшего затем с 1815 по 1820 годы казанским губернатором. Здесь, в Казани, в юности подолгу  жил его отец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– Николай Ильич.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9" descr="Untitled-TrueColor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Главный корпус Казанского университета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Untitled-TrueColor-02авп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1714488"/>
            <a:ext cx="4813135" cy="3500462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643050"/>
            <a:ext cx="350046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        3 октября 1844 года Л.Н.Толстой поступил в Казанский университет на отделение восточных языков философского факультета. Потом перевёлся на юридический факультет. В студенческие годы Толстого ректором Казанского университета был выдающийся математик Николай Иванович Лобачевский. Он знал и отличал среди других студентов талантливого юношу.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«Он был всегда таким серьёзным … учёным…»</a:t>
            </a:r>
            <a:endParaRPr lang="ru-RU" sz="28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00562" y="2428868"/>
            <a:ext cx="4286280" cy="3500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tt-RU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иколай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 Иванович Лобачевский</a:t>
            </a:r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, ректор Казанского университета в студенческие годы 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Л.Н.Толстого</a:t>
            </a:r>
            <a:endParaRPr lang="tt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8" descr="Untitled-TrueColor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357298"/>
            <a:ext cx="4088096" cy="4370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682</Words>
  <Application>Microsoft Office PowerPoint</Application>
  <PresentationFormat>Экран (4:3)</PresentationFormat>
  <Paragraphs>45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Лев Толстой и казанский край Нурмухаметова Энже Ибрагимовна -  253-949-153 </vt:lpstr>
      <vt:lpstr>Слайд 2</vt:lpstr>
      <vt:lpstr>Слайд 3</vt:lpstr>
      <vt:lpstr>Родители писателя</vt:lpstr>
      <vt:lpstr>Пелагея Ильинична Юшкова – сестра отца Толстого</vt:lpstr>
      <vt:lpstr>Казань времён Толстого... </vt:lpstr>
      <vt:lpstr>Илья Андреевич Толстой, дед Л.Н. Толстого</vt:lpstr>
      <vt:lpstr> Главный корпус Казанского университета</vt:lpstr>
      <vt:lpstr>«Он был всегда таким серьёзным … учёным…»</vt:lpstr>
      <vt:lpstr>Лев Николаевич Толстой – студент</vt:lpstr>
      <vt:lpstr>Страницы дневника Л.Н.Толстого</vt:lpstr>
      <vt:lpstr>Слайд 12</vt:lpstr>
      <vt:lpstr>Толстовские места Казани – дома, улицы Черноозерская, Грузинская, Арское поле – ярко обрисованы художником слова в его произведениях «После бала», «Утро помещика», «Записки маркера», «Святочная ночь», в повести «Детство, отрочество, юность», в романе «Воскресение», дневниках и стихах писателя. </vt:lpstr>
      <vt:lpstr>Последняя квартира Л.Н.Толстого в Казани</vt:lpstr>
      <vt:lpstr>Слайд 15</vt:lpstr>
      <vt:lpstr>Тестовые задания на тему  «Л.Н.Толстой и казанский край» </vt:lpstr>
      <vt:lpstr> 1   задание   В каком году семья Толстых переезжает в Казань?            1). В 1841 году;            2). В 1844 году;            3). В 1830 году.</vt:lpstr>
      <vt:lpstr> 2 задание     В каком году Толстой сановится студентом Казанского университета?            1). В 1847 году;            2). В 1841 году;            3). В 1844 году.</vt:lpstr>
      <vt:lpstr> 3 задание     Кто из казанских воинских начальников стал прообразом полковника в рассказе  “После бала”?      1). Корейш;             2). Турнерелли;               3). Веселовский.</vt:lpstr>
      <vt:lpstr> 4 задание       Кто был ректором Казанского университета в студенческие годы Толстого?             1). Лобачевский;             2). Луначарский;    3). Ленский.</vt:lpstr>
      <vt:lpstr> 5  задание       Первоначальные названия рассказа “После бала” (исключите лишнее).   1). “Дочь и отец”;          2). “А вы говорите...”;              3). “Дочь и полковник”.</vt:lpstr>
      <vt:lpstr> 6 задание        Как звали главного героя  - рассказчика в рассказе “После бала”?             1). Иван Васильевич;               2). Василий Иванович;          3). Иван Сергеевич.   </vt:lpstr>
      <vt:lpstr>Ключи:  1 задание -  1). В 1841 году;  2 задание – 3). В 1844 году;  3 задание – 1). Корейш;  4 задание – 1). Лобачевский;  5 задание – 3). «Дочь и полковник»;  6 задание – 1) Иван Васильевич.   Нурмухаметова Энже Ибрагимовна -  253-949-153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Толстой и казанский край.</dc:title>
  <dc:creator>энже</dc:creator>
  <cp:lastModifiedBy>энже</cp:lastModifiedBy>
  <cp:revision>97</cp:revision>
  <dcterms:created xsi:type="dcterms:W3CDTF">2013-01-03T14:15:11Z</dcterms:created>
  <dcterms:modified xsi:type="dcterms:W3CDTF">2013-01-19T05:17:44Z</dcterms:modified>
</cp:coreProperties>
</file>