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C34F-3992-4F51-80D6-F81048BE3B21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086C-221B-47FD-AF75-AE9821CEEE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C34F-3992-4F51-80D6-F81048BE3B21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086C-221B-47FD-AF75-AE9821CEEE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C34F-3992-4F51-80D6-F81048BE3B21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086C-221B-47FD-AF75-AE9821CEEE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C34F-3992-4F51-80D6-F81048BE3B21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086C-221B-47FD-AF75-AE9821CEEE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C34F-3992-4F51-80D6-F81048BE3B21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086C-221B-47FD-AF75-AE9821CEEE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C34F-3992-4F51-80D6-F81048BE3B21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086C-221B-47FD-AF75-AE9821CEEE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C34F-3992-4F51-80D6-F81048BE3B21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086C-221B-47FD-AF75-AE9821CEEE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C34F-3992-4F51-80D6-F81048BE3B21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086C-221B-47FD-AF75-AE9821CEEE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C34F-3992-4F51-80D6-F81048BE3B21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086C-221B-47FD-AF75-AE9821CEEE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C34F-3992-4F51-80D6-F81048BE3B21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086C-221B-47FD-AF75-AE9821CEEE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8C34F-3992-4F51-80D6-F81048BE3B21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086C-221B-47FD-AF75-AE9821CEEE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8C34F-3992-4F51-80D6-F81048BE3B21}" type="datetimeFigureOut">
              <a:rPr lang="ru-RU" smtClean="0"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4086C-221B-47FD-AF75-AE9821CEEED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928802"/>
            <a:ext cx="8429684" cy="3709998"/>
          </a:xfrm>
        </p:spPr>
        <p:txBody>
          <a:bodyPr/>
          <a:lstStyle/>
          <a:p>
            <a:r>
              <a:rPr lang="ru-RU" b="1" dirty="0" smtClean="0"/>
              <a:t>Д </a:t>
            </a:r>
            <a:r>
              <a:rPr lang="ru-RU" dirty="0" smtClean="0"/>
              <a:t>     Л      В       Е      Я      О      Е      И      А</a:t>
            </a:r>
          </a:p>
          <a:p>
            <a:r>
              <a:rPr lang="ru-RU" dirty="0" smtClean="0"/>
              <a:t>   </a:t>
            </a:r>
          </a:p>
          <a:p>
            <a:r>
              <a:rPr lang="ru-RU" dirty="0" smtClean="0"/>
              <a:t>          Е       У      Р      М     П      Т      Х     Ч     С</a:t>
            </a:r>
          </a:p>
          <a:p>
            <a:endParaRPr lang="ru-RU" dirty="0" smtClean="0"/>
          </a:p>
          <a:p>
            <a:r>
              <a:rPr lang="ru-RU" dirty="0" smtClean="0"/>
              <a:t>Объясните, почему, так говорят?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00174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Прочитайте поговорку по стрелочкам.</a:t>
            </a:r>
            <a:br>
              <a:rPr lang="ru-RU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0" y="1571612"/>
            <a:ext cx="9144000" cy="52863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      Л      В       Е      Я      О      Е      И      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Е       У      Р      М     П      Т      Х     Ч     С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Объясните, почему, так говорят?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6200000" flipH="1">
            <a:off x="964381" y="2964653"/>
            <a:ext cx="100013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1393009" y="2893215"/>
            <a:ext cx="92869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1785918" y="2928934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2678893" y="2964653"/>
            <a:ext cx="100013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3679025" y="2964653"/>
            <a:ext cx="100013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4536281" y="2964653"/>
            <a:ext cx="100013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5393537" y="2964653"/>
            <a:ext cx="100013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H="1">
            <a:off x="6322231" y="3036091"/>
            <a:ext cx="100013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7929586" y="3071810"/>
            <a:ext cx="100013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6200000" flipH="1">
            <a:off x="7108049" y="2964653"/>
            <a:ext cx="100013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 flipH="1" flipV="1">
            <a:off x="4179091" y="2893215"/>
            <a:ext cx="92869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 flipH="1" flipV="1">
            <a:off x="3250397" y="2821777"/>
            <a:ext cx="92869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 flipH="1" flipV="1">
            <a:off x="2250265" y="2893215"/>
            <a:ext cx="100013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 flipH="1" flipV="1">
            <a:off x="5857884" y="2857496"/>
            <a:ext cx="100013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 flipH="1" flipV="1">
            <a:off x="4964909" y="2893215"/>
            <a:ext cx="100013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 flipH="1" flipV="1">
            <a:off x="7608115" y="2821777"/>
            <a:ext cx="92869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 flipH="1" flipV="1">
            <a:off x="6679421" y="2893215"/>
            <a:ext cx="107157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СЛОВАРНЫЕ СЛОВА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одзаголовок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 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  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sz="4800" b="1" dirty="0" smtClean="0">
                <a:solidFill>
                  <a:schemeClr val="tx1"/>
                </a:solidFill>
              </a:rPr>
              <a:t>СБОРКА,</a:t>
            </a:r>
          </a:p>
          <a:p>
            <a:pPr>
              <a:buNone/>
            </a:pPr>
            <a:r>
              <a:rPr lang="en-US" sz="4800" b="1" dirty="0" smtClean="0">
                <a:solidFill>
                  <a:schemeClr val="tx1"/>
                </a:solidFill>
              </a:rPr>
              <a:t>     </a:t>
            </a:r>
            <a:r>
              <a:rPr lang="ru-RU" sz="4800" b="1" dirty="0" smtClean="0">
                <a:solidFill>
                  <a:schemeClr val="tx1"/>
                </a:solidFill>
              </a:rPr>
              <a:t>РУЧНАЯ </a:t>
            </a:r>
            <a:r>
              <a:rPr lang="ru-RU" sz="4800" b="1" dirty="0" smtClean="0">
                <a:solidFill>
                  <a:schemeClr val="tx1"/>
                </a:solidFill>
              </a:rPr>
              <a:t>СБОРКА,</a:t>
            </a:r>
          </a:p>
          <a:p>
            <a:pPr>
              <a:buNone/>
            </a:pPr>
            <a:r>
              <a:rPr lang="en-US" sz="4800" b="1" dirty="0" smtClean="0">
                <a:solidFill>
                  <a:schemeClr val="tx1"/>
                </a:solidFill>
              </a:rPr>
              <a:t>     </a:t>
            </a:r>
            <a:r>
              <a:rPr lang="ru-RU" sz="4800" b="1" dirty="0" smtClean="0">
                <a:solidFill>
                  <a:schemeClr val="tx1"/>
                </a:solidFill>
              </a:rPr>
              <a:t>МАШИННАЯ </a:t>
            </a:r>
            <a:r>
              <a:rPr lang="ru-RU" sz="4800" b="1" dirty="0" smtClean="0">
                <a:solidFill>
                  <a:schemeClr val="tx1"/>
                </a:solidFill>
              </a:rPr>
              <a:t>СБОРКА.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sz="2700" b="1" dirty="0" err="1" smtClean="0">
                <a:solidFill>
                  <a:schemeClr val="bg2">
                    <a:lumMod val="10000"/>
                  </a:schemeClr>
                </a:solidFill>
              </a:rPr>
              <a:t>Физминутка</a:t>
            </a:r>
            <a:r>
              <a:rPr lang="ru-RU" sz="2700" b="1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ru-RU" sz="27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Упражнение на равновесие, дыхательная гимнастика, осанка, ходьба.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Чтобы сильной стать и ловкой, приступаем к тренировке.</a:t>
            </a:r>
          </a:p>
          <a:p>
            <a:pPr>
              <a:buNone/>
            </a:pPr>
            <a:r>
              <a:rPr lang="ru-RU" sz="3600" dirty="0" smtClean="0"/>
              <a:t>Носом вдох, а выдох ртом. Дышим глубже, а потом. Шаг на месте, не спеша. </a:t>
            </a:r>
          </a:p>
          <a:p>
            <a:pPr>
              <a:buNone/>
            </a:pPr>
            <a:r>
              <a:rPr lang="ru-RU" sz="3600" dirty="0" smtClean="0"/>
              <a:t>Как погода хороша! Мы проверили осанку, и свели лопатки. </a:t>
            </a:r>
          </a:p>
          <a:p>
            <a:pPr>
              <a:buNone/>
            </a:pPr>
            <a:r>
              <a:rPr lang="ru-RU" sz="3600" dirty="0" smtClean="0"/>
              <a:t>Мы походим на носках, и пройдем на пятках.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Выполнение сборки машинным способом </a:t>
            </a:r>
            <a:endParaRPr lang="ru-RU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 Выполнить две строчки : первая на 1см от среза, вторая на 5мм от первой строчки.</a:t>
            </a:r>
          </a:p>
          <a:p>
            <a:pPr>
              <a:buFont typeface="Wingdings" pitchFamily="2" charset="2"/>
              <a:buChar char="v"/>
            </a:pPr>
            <a:r>
              <a:rPr lang="ru-RU" sz="3100" dirty="0" smtClean="0"/>
              <a:t>Собрать срез детали на сборку до размера основной детали. Распределить сборки равномерно по всей длине.</a:t>
            </a:r>
          </a:p>
          <a:p>
            <a:pPr>
              <a:buFont typeface="Wingdings" pitchFamily="2" charset="2"/>
              <a:buChar char="v"/>
            </a:pPr>
            <a:r>
              <a:rPr lang="en-US" sz="3100" dirty="0" smtClean="0"/>
              <a:t>                                </a:t>
            </a:r>
            <a:endParaRPr lang="ru-RU" sz="3100" dirty="0" smtClean="0"/>
          </a:p>
          <a:p>
            <a:pPr>
              <a:buNone/>
            </a:pPr>
            <a:endParaRPr lang="ru-RU" sz="2800" dirty="0"/>
          </a:p>
          <a:p>
            <a:pPr>
              <a:buNone/>
            </a:pPr>
            <a:r>
              <a:rPr lang="ru-RU" sz="5100" dirty="0" smtClean="0"/>
              <a:t>                                                           </a:t>
            </a:r>
            <a:endParaRPr lang="ru-RU" sz="5100" dirty="0"/>
          </a:p>
        </p:txBody>
      </p:sp>
      <p:pic>
        <p:nvPicPr>
          <p:cNvPr id="6" name="Picture 2" descr="H:\Песетросовнесе\Снимок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4000504"/>
            <a:ext cx="2643206" cy="2428892"/>
          </a:xfrm>
          <a:prstGeom prst="rect">
            <a:avLst/>
          </a:prstGeom>
          <a:noFill/>
        </p:spPr>
      </p:pic>
      <p:pic>
        <p:nvPicPr>
          <p:cNvPr id="7" name="Picture 3" descr="H:\Песетросовнесе\Снимок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4000504"/>
            <a:ext cx="2643206" cy="2357454"/>
          </a:xfrm>
          <a:prstGeom prst="rect">
            <a:avLst/>
          </a:prstGeom>
          <a:noFill/>
        </p:spPr>
      </p:pic>
      <p:pic>
        <p:nvPicPr>
          <p:cNvPr id="8" name="Picture 4" descr="H:\Песетросовнесе\Снимок3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4000504"/>
            <a:ext cx="2571768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Проверка качества работы.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4400" b="1" dirty="0" smtClean="0"/>
              <a:t> </a:t>
            </a:r>
            <a:r>
              <a:rPr lang="ru-RU" sz="3600" dirty="0" smtClean="0"/>
              <a:t>Длина детали со сборками соответствует длине основной детали.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Сборки распределены равномерно по всей длине детали.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Последовательность выполнения сборки машинным способом.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429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3968"/>
                <a:gridCol w="7570032"/>
              </a:tblGrid>
              <a:tr h="131445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Раскроить две детали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1445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Выполнить две строчки: первая на 1см от среза, вторая на 5мм от первой строчки.</a:t>
                      </a:r>
                      <a:endParaRPr lang="ru-RU" sz="2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31445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Собрать срез детали на сборку до размера основной детали.</a:t>
                      </a:r>
                      <a:endParaRPr lang="ru-RU" sz="2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31445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Распределить сборки равномерно по всей длине</a:t>
                      </a:r>
                      <a:endParaRPr lang="ru-RU" sz="2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231</Words>
  <Application>Microsoft Office PowerPoint</Application>
  <PresentationFormat>Экран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Прочитайте поговорку по стрелочкам.  </vt:lpstr>
      <vt:lpstr>СЛОВАРНЫЕ СЛОВА</vt:lpstr>
      <vt:lpstr> Физминутка.  Упражнение на равновесие, дыхательная гимнастика, осанка, ходьба. </vt:lpstr>
      <vt:lpstr>Выполнение сборки машинным способом </vt:lpstr>
      <vt:lpstr>Проверка качества работы. </vt:lpstr>
      <vt:lpstr>Последовательность выполнения сборки машинным способом.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Прочитайте поговорку по стрелочкам.  </dc:title>
  <dc:creator>Admin</dc:creator>
  <cp:lastModifiedBy>Admin</cp:lastModifiedBy>
  <cp:revision>3</cp:revision>
  <dcterms:created xsi:type="dcterms:W3CDTF">2012-10-20T05:16:31Z</dcterms:created>
  <dcterms:modified xsi:type="dcterms:W3CDTF">2012-10-20T05:37:13Z</dcterms:modified>
</cp:coreProperties>
</file>