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2499360" cy="2476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96907"/>
            <a:ext cx="1719383" cy="25684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35635"/>
            <a:ext cx="2564904" cy="25649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49080"/>
            <a:ext cx="2699792" cy="18072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64" y="3908061"/>
            <a:ext cx="3419872" cy="228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6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2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12776"/>
            <a:ext cx="4139952" cy="51605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3548743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8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6457950" cy="42862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43348"/>
            <a:ext cx="4545783" cy="38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6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0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</dc:creator>
  <cp:lastModifiedBy>Q</cp:lastModifiedBy>
  <cp:revision>3</cp:revision>
  <dcterms:created xsi:type="dcterms:W3CDTF">2012-04-23T23:15:54Z</dcterms:created>
  <dcterms:modified xsi:type="dcterms:W3CDTF">2012-04-24T03:02:24Z</dcterms:modified>
</cp:coreProperties>
</file>