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8" r:id="rId7"/>
    <p:sldId id="257" r:id="rId8"/>
    <p:sldId id="261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3CE2-490C-4862-A5C8-CD1FAFAB771C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ADE4-A20F-47BF-B6CB-FF1B2B0C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3" y="0"/>
            <a:ext cx="91482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3714752"/>
            <a:ext cx="3714776" cy="29639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0"/>
            <a:ext cx="4286280" cy="3363110"/>
          </a:xfrm>
          <a:ln w="38100"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12172"/>
            <a:ext cx="4686326" cy="3445828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428976"/>
            <a:ext cx="4500562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Maslenitsa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8215370" cy="52864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Guy Fawkes Day</a:t>
            </a:r>
            <a:endParaRPr lang="ru-RU" dirty="0"/>
          </a:p>
        </p:txBody>
      </p:sp>
      <p:pic>
        <p:nvPicPr>
          <p:cNvPr id="6" name="Содержимое 5" descr="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643050"/>
            <a:ext cx="3786214" cy="4643470"/>
          </a:xfr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Independence Day</a:t>
            </a:r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8143932" cy="48577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New   Year</a:t>
            </a:r>
            <a:endParaRPr lang="ru-RU" dirty="0"/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6500858" cy="46434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Thanksgiving Day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Independence Day</a:t>
            </a:r>
            <a:endParaRPr lang="ru-RU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64357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571480"/>
            <a:ext cx="6357982" cy="592935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286124"/>
            <a:ext cx="3929058" cy="3571876"/>
          </a:xfrm>
          <a:ln w="38100">
            <a:solidFill>
              <a:srgbClr val="00B0F0"/>
            </a:solidFill>
          </a:ln>
        </p:spPr>
      </p:pic>
      <p:pic>
        <p:nvPicPr>
          <p:cNvPr id="6" name="Рисунок 5" descr="i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0"/>
            <a:ext cx="4429156" cy="3286124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Рисунок 6" descr="i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20" y="3286124"/>
            <a:ext cx="4286280" cy="3571876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Maslenitsa</vt:lpstr>
      <vt:lpstr>Guy Fawkes Day</vt:lpstr>
      <vt:lpstr>Independence Day</vt:lpstr>
      <vt:lpstr>New   Year</vt:lpstr>
      <vt:lpstr>Thanksgiving Day</vt:lpstr>
      <vt:lpstr>Independence Day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Андрюшка</dc:creator>
  <cp:lastModifiedBy>Андрюшка</cp:lastModifiedBy>
  <cp:revision>12</cp:revision>
  <dcterms:created xsi:type="dcterms:W3CDTF">2012-11-27T15:18:00Z</dcterms:created>
  <dcterms:modified xsi:type="dcterms:W3CDTF">2012-11-28T19:54:44Z</dcterms:modified>
</cp:coreProperties>
</file>