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73" r:id="rId5"/>
    <p:sldId id="275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E0C62D-A3A6-48B7-9245-64CAC76EA9D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9EB106-B905-489D-92A8-10476E39F1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talk.ru/gallery/misc.php?do=printimage&amp;i=1307" TargetMode="External"/><Relationship Id="rId2" Type="http://schemas.openxmlformats.org/officeDocument/2006/relationships/hyperlink" Target="http://ceed.org.ua/forum/3-3151-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sskie.org/index.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429000"/>
            <a:ext cx="6626597" cy="250566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Вода и её</a:t>
            </a:r>
          </a:p>
          <a:p>
            <a:r>
              <a:rPr lang="ru-RU" sz="6000" dirty="0" smtClean="0"/>
              <a:t>          свойства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9"/>
            <a:ext cx="7175351" cy="2016224"/>
          </a:xfrm>
        </p:spPr>
        <p:txBody>
          <a:bodyPr/>
          <a:lstStyle/>
          <a:p>
            <a:pPr marL="182880" indent="0"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«Попробуем на 5»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429000"/>
            <a:ext cx="4108740" cy="213951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Нептун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9685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6632"/>
            <a:ext cx="784887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             Водяной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848872" cy="5400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1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3448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7317432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«Самое синее в мире-Чёрное море моё»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96752"/>
            <a:ext cx="8572500" cy="544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ceed.org.ua/forum/3-3151-6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smtClean="0"/>
              <a:t>Нептун)</a:t>
            </a:r>
          </a:p>
          <a:p>
            <a:pPr marL="342900" indent="-342900"/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://www.cgtalk.ru/gallery/misc.php?do=printimage&amp;i=1307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Водяной)</a:t>
            </a:r>
          </a:p>
          <a:p>
            <a:pPr marL="342900" indent="-342900"/>
            <a:r>
              <a:rPr lang="en-US" dirty="0">
                <a:solidFill>
                  <a:schemeClr val="accent4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accent4"/>
                </a:solidFill>
                <a:hlinkClick r:id="rId4"/>
              </a:rPr>
              <a:t>www.russkie.org/index.p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(Дед Мороз)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/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429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41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«Попробуем на 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NNK</dc:creator>
  <cp:lastModifiedBy>NNK</cp:lastModifiedBy>
  <cp:revision>12</cp:revision>
  <dcterms:created xsi:type="dcterms:W3CDTF">2011-11-17T14:11:12Z</dcterms:created>
  <dcterms:modified xsi:type="dcterms:W3CDTF">2013-01-30T01:57:32Z</dcterms:modified>
</cp:coreProperties>
</file>