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for </c:v>
                </c:pt>
                <c:pt idx="1">
                  <c:v>against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6.0000000000000019E-2</c:v>
                </c:pt>
                <c:pt idx="1">
                  <c:v>0.94000000000000017</c:v>
                </c:pt>
              </c:numCache>
            </c:numRef>
          </c:val>
        </c:ser>
        <c:dLbls>
          <c:showVal val="1"/>
        </c:dLbls>
        <c:axId val="54987776"/>
        <c:axId val="55005952"/>
      </c:barChart>
      <c:catAx>
        <c:axId val="54987776"/>
        <c:scaling>
          <c:orientation val="minMax"/>
        </c:scaling>
        <c:axPos val="b"/>
        <c:tickLblPos val="nextTo"/>
        <c:crossAx val="55005952"/>
        <c:crosses val="autoZero"/>
        <c:auto val="1"/>
        <c:lblAlgn val="ctr"/>
        <c:lblOffset val="100"/>
      </c:catAx>
      <c:valAx>
        <c:axId val="55005952"/>
        <c:scaling>
          <c:orientation val="minMax"/>
        </c:scaling>
        <c:axPos val="l"/>
        <c:majorGridlines/>
        <c:numFmt formatCode="0%" sourceLinked="1"/>
        <c:tickLblPos val="nextTo"/>
        <c:crossAx val="54987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934-6A57-4827-9841-C7A3D2E2C6DD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D7F3-2AB4-434D-A832-3CFC23BED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6429420" cy="1470025"/>
          </a:xfrm>
        </p:spPr>
        <p:txBody>
          <a:bodyPr>
            <a:noAutofit/>
          </a:bodyPr>
          <a:lstStyle/>
          <a:p>
            <a:r>
              <a:rPr lang="en-US" sz="5400" b="1" i="1" u="sng" dirty="0" smtClean="0">
                <a:solidFill>
                  <a:schemeClr val="bg1"/>
                </a:solidFill>
              </a:rPr>
              <a:t>We are against wearing </a:t>
            </a:r>
            <a:r>
              <a:rPr lang="en-US" sz="5400" b="1" i="1" u="sng" smtClean="0">
                <a:solidFill>
                  <a:schemeClr val="bg1"/>
                </a:solidFill>
              </a:rPr>
              <a:t>school uniforms</a:t>
            </a:r>
            <a:endParaRPr lang="ru-RU" sz="5400" b="1" i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89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14356"/>
            <a:ext cx="2428860" cy="506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i="1" dirty="0" smtClean="0"/>
              <a:t>   </a:t>
            </a:r>
            <a:r>
              <a:rPr lang="en-US" sz="4400" b="1" i="1" u="sng" dirty="0" smtClean="0">
                <a:solidFill>
                  <a:schemeClr val="bg1"/>
                </a:solidFill>
              </a:rPr>
              <a:t>Preparing for our presentation, we have conducted a school survey. The list of two questions:</a:t>
            </a: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en-US" sz="5200" b="1" dirty="0" smtClean="0">
                <a:solidFill>
                  <a:schemeClr val="bg1"/>
                </a:solidFill>
              </a:rPr>
              <a:t>1) </a:t>
            </a:r>
            <a:r>
              <a:rPr lang="ru-RU" sz="5200" b="1" dirty="0" smtClean="0">
                <a:solidFill>
                  <a:schemeClr val="bg1"/>
                </a:solidFill>
              </a:rPr>
              <a:t>«</a:t>
            </a:r>
            <a:r>
              <a:rPr lang="en-US" sz="5200" b="1" dirty="0" smtClean="0">
                <a:solidFill>
                  <a:schemeClr val="bg1"/>
                </a:solidFill>
              </a:rPr>
              <a:t>Are you for or against wearing a school uniform?</a:t>
            </a:r>
            <a:r>
              <a:rPr lang="ru-RU" sz="52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5200" b="1" dirty="0" smtClean="0">
                <a:solidFill>
                  <a:schemeClr val="bg1"/>
                </a:solidFill>
              </a:rPr>
              <a:t>2) «</a:t>
            </a:r>
            <a:r>
              <a:rPr lang="en-US" sz="5200" b="1" dirty="0" smtClean="0">
                <a:solidFill>
                  <a:schemeClr val="bg1"/>
                </a:solidFill>
              </a:rPr>
              <a:t>What clothes would you like to choose</a:t>
            </a:r>
            <a:r>
              <a:rPr lang="ru-RU" sz="5200" b="1" dirty="0" smtClean="0">
                <a:solidFill>
                  <a:schemeClr val="bg1"/>
                </a:solidFill>
              </a:rPr>
              <a:t>?»</a:t>
            </a:r>
            <a:endParaRPr lang="ru-RU" sz="5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chemeClr val="bg1"/>
                </a:solidFill>
              </a:rPr>
              <a:t>The results</a:t>
            </a:r>
            <a:r>
              <a:rPr lang="en-US" i="1" u="sng" dirty="0" smtClean="0"/>
              <a:t> 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>
                <a:solidFill>
                  <a:schemeClr val="bg1"/>
                </a:solidFill>
              </a:rPr>
              <a:t>We have asked 80 teenagers at the age of 11 -</a:t>
            </a:r>
            <a:r>
              <a:rPr lang="en-US" i="1" dirty="0" smtClean="0">
                <a:solidFill>
                  <a:schemeClr val="bg1"/>
                </a:solidFill>
              </a:rPr>
              <a:t>1</a:t>
            </a:r>
            <a:r>
              <a:rPr lang="ru-RU" i="1" smtClean="0">
                <a:solidFill>
                  <a:schemeClr val="bg1"/>
                </a:solidFill>
              </a:rPr>
              <a:t>7</a:t>
            </a:r>
            <a:r>
              <a:rPr lang="en-US" i="1" smtClean="0">
                <a:solidFill>
                  <a:schemeClr val="bg1"/>
                </a:solidFill>
              </a:rPr>
              <a:t>. 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2204864"/>
          <a:ext cx="62163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>
                <a:solidFill>
                  <a:schemeClr val="bg1"/>
                </a:solidFill>
              </a:rPr>
              <a:t>What clothes would you like to choose?</a:t>
            </a:r>
            <a:endParaRPr lang="ru-RU" i="1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Students of our school choose jeans instead of school uniforms.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ids_clothes_jeans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2952328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16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u="sng" dirty="0" smtClean="0">
                <a:solidFill>
                  <a:schemeClr val="bg1"/>
                </a:solidFill>
              </a:rPr>
              <a:t>Our arguments against uniforms are following</a:t>
            </a:r>
            <a:r>
              <a:rPr lang="ru-RU" sz="6000" dirty="0" smtClean="0">
                <a:solidFill>
                  <a:schemeClr val="bg1"/>
                </a:solidFill>
              </a:rPr>
              <a:t>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   School uniforms deprive students of opportunity to express their individuality.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OLSTICE_School_Uniforms_by_ember_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2500306"/>
            <a:ext cx="8818276" cy="394126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57804" y="571480"/>
            <a:ext cx="4086196" cy="56975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400" b="1" dirty="0" smtClean="0">
                <a:solidFill>
                  <a:schemeClr val="bg1"/>
                </a:solidFill>
              </a:rPr>
              <a:t>It easy for students to study in comfortable and stylish clothes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4929222" cy="478634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235743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b="1" dirty="0" smtClean="0">
                <a:solidFill>
                  <a:schemeClr val="bg1"/>
                </a:solidFill>
              </a:rPr>
              <a:t>Every child has a right to express his individuality. So the school uniform restricts child’s freedom.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bal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857652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bal_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500306"/>
            <a:ext cx="400322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b="1" dirty="0" smtClean="0">
                <a:solidFill>
                  <a:schemeClr val="bg1"/>
                </a:solidFill>
              </a:rPr>
              <a:t>So, we can make a conclusion that school uniforms </a:t>
            </a:r>
            <a:r>
              <a:rPr lang="en-US" sz="4000" b="1" u="sng" dirty="0" smtClean="0">
                <a:solidFill>
                  <a:schemeClr val="bg1"/>
                </a:solidFill>
              </a:rPr>
              <a:t>are not necessary.</a:t>
            </a:r>
            <a:endParaRPr lang="ru-RU" sz="4000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__chronicles__school_uniforms_by_isaiahks-d3a5o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214554"/>
            <a:ext cx="4572032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UniformSchoo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972" y="4429132"/>
            <a:ext cx="2105028" cy="2047876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00570"/>
            <a:ext cx="2071702" cy="200977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We are against wearing school uniforms</vt:lpstr>
      <vt:lpstr>Слайд 2</vt:lpstr>
      <vt:lpstr>The results </vt:lpstr>
      <vt:lpstr>What clothes would you like to choose?</vt:lpstr>
      <vt:lpstr>Our arguments against uniforms are following: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21</cp:revision>
  <dcterms:created xsi:type="dcterms:W3CDTF">2012-10-10T17:15:27Z</dcterms:created>
  <dcterms:modified xsi:type="dcterms:W3CDTF">2012-10-17T14:55:06Z</dcterms:modified>
</cp:coreProperties>
</file>