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C7DF484B-8195-42CE-B0F4-5006066361FD}" type="datetimeFigureOut">
              <a:rPr lang="ru-RU" smtClean="0"/>
              <a:pPr/>
              <a:t>17.10.2012</a:t>
            </a:fld>
            <a:endParaRPr lang="ru-RU" dirty="0"/>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dirty="0"/>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8BD0ED74-5BAB-4023-BB94-51434CC04AEE}"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DF484B-8195-42CE-B0F4-5006066361FD}" type="datetimeFigureOut">
              <a:rPr lang="ru-RU" smtClean="0"/>
              <a:pPr/>
              <a:t>17.10.2012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BD0ED74-5BAB-4023-BB94-51434CC04AEE}"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7DF484B-8195-42CE-B0F4-5006066361FD}" type="datetimeFigureOut">
              <a:rPr lang="ru-RU" smtClean="0"/>
              <a:pPr/>
              <a:t>17.10.2012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8BD0ED74-5BAB-4023-BB94-51434CC04AEE}"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C7DF484B-8195-42CE-B0F4-5006066361FD}" type="datetimeFigureOut">
              <a:rPr lang="ru-RU" smtClean="0"/>
              <a:pPr/>
              <a:t>17.10.2012</a:t>
            </a:fld>
            <a:endParaRPr lang="ru-RU" dirty="0"/>
          </a:p>
        </p:txBody>
      </p:sp>
      <p:sp>
        <p:nvSpPr>
          <p:cNvPr id="9" name="Номер слайда 8"/>
          <p:cNvSpPr>
            <a:spLocks noGrp="1"/>
          </p:cNvSpPr>
          <p:nvPr>
            <p:ph type="sldNum" sz="quarter" idx="15"/>
          </p:nvPr>
        </p:nvSpPr>
        <p:spPr/>
        <p:txBody>
          <a:bodyPr rtlCol="0"/>
          <a:lstStyle/>
          <a:p>
            <a:fld id="{8BD0ED74-5BAB-4023-BB94-51434CC04AEE}" type="slidenum">
              <a:rPr lang="ru-RU" smtClean="0"/>
              <a:pPr/>
              <a:t>‹#›</a:t>
            </a:fld>
            <a:endParaRPr lang="ru-RU" dirty="0"/>
          </a:p>
        </p:txBody>
      </p:sp>
      <p:sp>
        <p:nvSpPr>
          <p:cNvPr id="10" name="Нижний колонтитул 9"/>
          <p:cNvSpPr>
            <a:spLocks noGrp="1"/>
          </p:cNvSpPr>
          <p:nvPr>
            <p:ph type="ftr" sz="quarter" idx="16"/>
          </p:nvPr>
        </p:nvSpPr>
        <p:spPr/>
        <p:txBody>
          <a:bodyPr rtlCol="0"/>
          <a:lstStyle/>
          <a:p>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C7DF484B-8195-42CE-B0F4-5006066361FD}" type="datetimeFigureOut">
              <a:rPr lang="ru-RU" smtClean="0"/>
              <a:pPr/>
              <a:t>17.10.2012</a:t>
            </a:fld>
            <a:endParaRPr lang="ru-RU" dirty="0"/>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dirty="0"/>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Номер слайда 5"/>
          <p:cNvSpPr>
            <a:spLocks noGrp="1"/>
          </p:cNvSpPr>
          <p:nvPr>
            <p:ph type="sldNum" sz="quarter" idx="12"/>
          </p:nvPr>
        </p:nvSpPr>
        <p:spPr bwMode="auto">
          <a:xfrm>
            <a:off x="1340616" y="4928702"/>
            <a:ext cx="609600" cy="517524"/>
          </a:xfrm>
        </p:spPr>
        <p:txBody>
          <a:bodyPr/>
          <a:lstStyle/>
          <a:p>
            <a:fld id="{8BD0ED74-5BAB-4023-BB94-51434CC04AEE}"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C7DF484B-8195-42CE-B0F4-5006066361FD}" type="datetimeFigureOut">
              <a:rPr lang="ru-RU" smtClean="0"/>
              <a:pPr/>
              <a:t>17.10.2012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8BD0ED74-5BAB-4023-BB94-51434CC04AEE}" type="slidenum">
              <a:rPr lang="ru-RU" smtClean="0"/>
              <a:pPr/>
              <a:t>‹#›</a:t>
            </a:fld>
            <a:endParaRPr lang="ru-RU" dirty="0"/>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C7DF484B-8195-42CE-B0F4-5006066361FD}" type="datetimeFigureOut">
              <a:rPr lang="ru-RU" smtClean="0"/>
              <a:pPr/>
              <a:t>17.10.2012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8BD0ED74-5BAB-4023-BB94-51434CC04AEE}" type="slidenum">
              <a:rPr lang="ru-RU" smtClean="0"/>
              <a:pPr/>
              <a:t>‹#›</a:t>
            </a:fld>
            <a:endParaRPr lang="ru-RU" dirty="0"/>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C7DF484B-8195-42CE-B0F4-5006066361FD}" type="datetimeFigureOut">
              <a:rPr lang="ru-RU" smtClean="0"/>
              <a:pPr/>
              <a:t>17.10.2012</a:t>
            </a:fld>
            <a:endParaRPr lang="ru-RU" dirty="0"/>
          </a:p>
        </p:txBody>
      </p:sp>
      <p:sp>
        <p:nvSpPr>
          <p:cNvPr id="7" name="Номер слайда 6"/>
          <p:cNvSpPr>
            <a:spLocks noGrp="1"/>
          </p:cNvSpPr>
          <p:nvPr>
            <p:ph type="sldNum" sz="quarter" idx="11"/>
          </p:nvPr>
        </p:nvSpPr>
        <p:spPr/>
        <p:txBody>
          <a:bodyPr rtlCol="0"/>
          <a:lstStyle/>
          <a:p>
            <a:fld id="{8BD0ED74-5BAB-4023-BB94-51434CC04AEE}" type="slidenum">
              <a:rPr lang="ru-RU" smtClean="0"/>
              <a:pPr/>
              <a:t>‹#›</a:t>
            </a:fld>
            <a:endParaRPr lang="ru-RU" dirty="0"/>
          </a:p>
        </p:txBody>
      </p:sp>
      <p:sp>
        <p:nvSpPr>
          <p:cNvPr id="8" name="Нижний колонтитул 7"/>
          <p:cNvSpPr>
            <a:spLocks noGrp="1"/>
          </p:cNvSpPr>
          <p:nvPr>
            <p:ph type="ftr" sz="quarter" idx="12"/>
          </p:nvPr>
        </p:nvSpPr>
        <p:spPr/>
        <p:txBody>
          <a:bodyPr rtlCol="0"/>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DF484B-8195-42CE-B0F4-5006066361FD}" type="datetimeFigureOut">
              <a:rPr lang="ru-RU" smtClean="0"/>
              <a:pPr/>
              <a:t>17.10.2012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8BD0ED74-5BAB-4023-BB94-51434CC04AEE}"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C7DF484B-8195-42CE-B0F4-5006066361FD}" type="datetimeFigureOut">
              <a:rPr lang="ru-RU" smtClean="0"/>
              <a:pPr/>
              <a:t>17.10.2012</a:t>
            </a:fld>
            <a:endParaRPr lang="ru-RU" dirty="0"/>
          </a:p>
        </p:txBody>
      </p:sp>
      <p:sp>
        <p:nvSpPr>
          <p:cNvPr id="22" name="Номер слайда 21"/>
          <p:cNvSpPr>
            <a:spLocks noGrp="1"/>
          </p:cNvSpPr>
          <p:nvPr>
            <p:ph type="sldNum" sz="quarter" idx="15"/>
          </p:nvPr>
        </p:nvSpPr>
        <p:spPr/>
        <p:txBody>
          <a:bodyPr rtlCol="0"/>
          <a:lstStyle/>
          <a:p>
            <a:fld id="{8BD0ED74-5BAB-4023-BB94-51434CC04AEE}" type="slidenum">
              <a:rPr lang="ru-RU" smtClean="0"/>
              <a:pPr/>
              <a:t>‹#›</a:t>
            </a:fld>
            <a:endParaRPr lang="ru-RU" dirty="0"/>
          </a:p>
        </p:txBody>
      </p:sp>
      <p:sp>
        <p:nvSpPr>
          <p:cNvPr id="23" name="Нижний колонтитул 22"/>
          <p:cNvSpPr>
            <a:spLocks noGrp="1"/>
          </p:cNvSpPr>
          <p:nvPr>
            <p:ph type="ftr" sz="quarter" idx="16"/>
          </p:nvPr>
        </p:nvSpPr>
        <p:spPr/>
        <p:txBody>
          <a:bodyPr rtlCol="0"/>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dirty="0"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C7DF484B-8195-42CE-B0F4-5006066361FD}" type="datetimeFigureOut">
              <a:rPr lang="ru-RU" smtClean="0"/>
              <a:pPr/>
              <a:t>17.10.2012</a:t>
            </a:fld>
            <a:endParaRPr lang="ru-RU" dirty="0"/>
          </a:p>
        </p:txBody>
      </p:sp>
      <p:sp>
        <p:nvSpPr>
          <p:cNvPr id="18" name="Номер слайда 17"/>
          <p:cNvSpPr>
            <a:spLocks noGrp="1"/>
          </p:cNvSpPr>
          <p:nvPr>
            <p:ph type="sldNum" sz="quarter" idx="11"/>
          </p:nvPr>
        </p:nvSpPr>
        <p:spPr/>
        <p:txBody>
          <a:bodyPr rtlCol="0"/>
          <a:lstStyle/>
          <a:p>
            <a:fld id="{8BD0ED74-5BAB-4023-BB94-51434CC04AEE}" type="slidenum">
              <a:rPr lang="ru-RU" smtClean="0"/>
              <a:pPr/>
              <a:t>‹#›</a:t>
            </a:fld>
            <a:endParaRPr lang="ru-RU" dirty="0"/>
          </a:p>
        </p:txBody>
      </p:sp>
      <p:sp>
        <p:nvSpPr>
          <p:cNvPr id="21" name="Нижний колонтитул 20"/>
          <p:cNvSpPr>
            <a:spLocks noGrp="1"/>
          </p:cNvSpPr>
          <p:nvPr>
            <p:ph type="ftr" sz="quarter" idx="12"/>
          </p:nvPr>
        </p:nvSpPr>
        <p:spPr/>
        <p:txBody>
          <a:bodyPr rtlCol="0"/>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7DF484B-8195-42CE-B0F4-5006066361FD}" type="datetimeFigureOut">
              <a:rPr lang="ru-RU" smtClean="0"/>
              <a:pPr/>
              <a:t>17.10.2012</a:t>
            </a:fld>
            <a:endParaRPr lang="ru-RU" dirty="0"/>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dirty="0"/>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BD0ED74-5BAB-4023-BB94-51434CC04AE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6"/>
            <a:ext cx="7772400" cy="1539602"/>
          </a:xfrm>
        </p:spPr>
        <p:txBody>
          <a:bodyPr>
            <a:normAutofit/>
          </a:bodyPr>
          <a:lstStyle/>
          <a:p>
            <a:r>
              <a:rPr lang="en-US" sz="3600" b="1" dirty="0" smtClean="0"/>
              <a:t>History</a:t>
            </a:r>
            <a:r>
              <a:rPr lang="ru-RU" sz="3600" b="1" dirty="0" smtClean="0"/>
              <a:t> </a:t>
            </a:r>
            <a:r>
              <a:rPr lang="en-US" sz="3600" dirty="0" smtClean="0"/>
              <a:t>of</a:t>
            </a:r>
            <a:r>
              <a:rPr lang="en-US" sz="3600" b="1" dirty="0" smtClean="0"/>
              <a:t> a school uniform in Russia.</a:t>
            </a:r>
            <a:endParaRPr lang="ru-RU" sz="3600" b="1" dirty="0"/>
          </a:p>
        </p:txBody>
      </p:sp>
      <p:sp>
        <p:nvSpPr>
          <p:cNvPr id="3" name="Подзаголовок 2"/>
          <p:cNvSpPr>
            <a:spLocks noGrp="1"/>
          </p:cNvSpPr>
          <p:nvPr>
            <p:ph type="subTitle" idx="1"/>
          </p:nvPr>
        </p:nvSpPr>
        <p:spPr>
          <a:xfrm>
            <a:off x="2483768" y="2060848"/>
            <a:ext cx="6400800" cy="3433936"/>
          </a:xfrm>
          <a:solidFill>
            <a:schemeClr val="bg1"/>
          </a:solidFill>
        </p:spPr>
        <p:txBody>
          <a:bodyPr>
            <a:noAutofit/>
          </a:bodyPr>
          <a:lstStyle/>
          <a:p>
            <a:r>
              <a:rPr lang="en-US" sz="3200" i="1" dirty="0" smtClean="0">
                <a:solidFill>
                  <a:schemeClr val="accent1">
                    <a:lumMod val="75000"/>
                  </a:schemeClr>
                </a:solidFill>
              </a:rPr>
              <a:t>A school uniform is a set of standard clothing</a:t>
            </a:r>
            <a:r>
              <a:rPr lang="ru-RU" sz="3200" i="1" dirty="0" smtClean="0">
                <a:solidFill>
                  <a:schemeClr val="accent1">
                    <a:lumMod val="75000"/>
                  </a:schemeClr>
                </a:solidFill>
              </a:rPr>
              <a:t>,</a:t>
            </a:r>
            <a:r>
              <a:rPr lang="en-US" sz="3200" i="1" dirty="0" smtClean="0">
                <a:solidFill>
                  <a:schemeClr val="accent1">
                    <a:lumMod val="75000"/>
                  </a:schemeClr>
                </a:solidFill>
              </a:rPr>
              <a:t> worn by members of </a:t>
            </a:r>
            <a:r>
              <a:rPr lang="en-US" sz="3200" i="1" dirty="0" smtClean="0">
                <a:solidFill>
                  <a:schemeClr val="accent1">
                    <a:lumMod val="75000"/>
                  </a:schemeClr>
                </a:solidFill>
              </a:rPr>
              <a:t>an</a:t>
            </a:r>
            <a:r>
              <a:rPr lang="en-US" sz="3200" i="1" dirty="0" smtClean="0">
                <a:solidFill>
                  <a:schemeClr val="accent1">
                    <a:lumMod val="75000"/>
                  </a:schemeClr>
                </a:solidFill>
              </a:rPr>
              <a:t> </a:t>
            </a:r>
            <a:r>
              <a:rPr lang="en-US" sz="3200" i="1" dirty="0" smtClean="0">
                <a:solidFill>
                  <a:schemeClr val="accent1">
                    <a:lumMod val="75000"/>
                  </a:schemeClr>
                </a:solidFill>
              </a:rPr>
              <a:t>organization</a:t>
            </a:r>
            <a:r>
              <a:rPr lang="ru-RU" sz="3200" i="1" dirty="0" smtClean="0">
                <a:solidFill>
                  <a:schemeClr val="accent1">
                    <a:lumMod val="75000"/>
                  </a:schemeClr>
                </a:solidFill>
              </a:rPr>
              <a:t>.</a:t>
            </a:r>
            <a:endParaRPr lang="en-US" sz="3200" i="1" dirty="0" smtClean="0">
              <a:solidFill>
                <a:schemeClr val="accent1">
                  <a:lumMod val="75000"/>
                </a:schemeClr>
              </a:solidFill>
            </a:endParaRPr>
          </a:p>
          <a:p>
            <a:r>
              <a:rPr lang="en-US" sz="3200" i="1" dirty="0" smtClean="0">
                <a:solidFill>
                  <a:schemeClr val="accent1">
                    <a:lumMod val="75000"/>
                  </a:schemeClr>
                </a:solidFill>
              </a:rPr>
              <a:t>In Russia the school uniform appeared in 1834. This uniform was worn only by boys.</a:t>
            </a:r>
          </a:p>
          <a:p>
            <a:r>
              <a:rPr lang="en-US" sz="3200" i="1" dirty="0" smtClean="0">
                <a:solidFill>
                  <a:schemeClr val="accent1">
                    <a:lumMod val="75000"/>
                  </a:schemeClr>
                </a:solidFill>
              </a:rPr>
              <a:t>In 1896  a form for girls was created.</a:t>
            </a:r>
            <a:endParaRPr lang="ru-RU" sz="3200" i="1" dirty="0">
              <a:solidFill>
                <a:schemeClr val="accent1">
                  <a:lumMod val="75000"/>
                </a:schemeClr>
              </a:solidFill>
            </a:endParaRPr>
          </a:p>
        </p:txBody>
      </p:sp>
    </p:spTree>
    <p:extLst>
      <p:ext uri="{BB962C8B-B14F-4D97-AF65-F5344CB8AC3E}">
        <p14:creationId xmlns:p14="http://schemas.microsoft.com/office/powerpoint/2010/main" xmlns="" val="2390350126"/>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220886"/>
          </a:xfrm>
        </p:spPr>
        <p:txBody>
          <a:bodyPr>
            <a:normAutofit fontScale="90000"/>
          </a:bodyPr>
          <a:lstStyle/>
          <a:p>
            <a:r>
              <a:rPr lang="en-US" dirty="0" smtClean="0"/>
              <a:t> </a:t>
            </a:r>
            <a:endParaRPr lang="ru-RU" dirty="0"/>
          </a:p>
        </p:txBody>
      </p:sp>
      <p:sp>
        <p:nvSpPr>
          <p:cNvPr id="3" name="Объект 2"/>
          <p:cNvSpPr>
            <a:spLocks noGrp="1"/>
          </p:cNvSpPr>
          <p:nvPr>
            <p:ph sz="quarter" idx="1"/>
          </p:nvPr>
        </p:nvSpPr>
        <p:spPr>
          <a:xfrm>
            <a:off x="467544" y="260648"/>
            <a:ext cx="8229600" cy="4525963"/>
          </a:xfrm>
        </p:spPr>
        <p:txBody>
          <a:bodyPr/>
          <a:lstStyle/>
          <a:p>
            <a:r>
              <a:rPr lang="en-US" i="1" dirty="0" smtClean="0">
                <a:solidFill>
                  <a:schemeClr val="accent1">
                    <a:lumMod val="75000"/>
                  </a:schemeClr>
                </a:solidFill>
              </a:rPr>
              <a:t>The uniform of a schoolboy was a subject of the pride. It consisted of a cap, a high-collared shirt, a coat and, of course, </a:t>
            </a:r>
            <a:r>
              <a:rPr lang="en-US" i="1" smtClean="0">
                <a:solidFill>
                  <a:schemeClr val="accent1">
                    <a:lumMod val="75000"/>
                  </a:schemeClr>
                </a:solidFill>
              </a:rPr>
              <a:t>a satchel</a:t>
            </a:r>
            <a:r>
              <a:rPr lang="en-US" i="1" smtClean="0">
                <a:solidFill>
                  <a:schemeClr val="accent1">
                    <a:lumMod val="75000"/>
                  </a:schemeClr>
                </a:solidFill>
              </a:rPr>
              <a:t>. </a:t>
            </a:r>
            <a:r>
              <a:rPr lang="en-US" i="1" dirty="0" smtClean="0">
                <a:solidFill>
                  <a:schemeClr val="accent1">
                    <a:lumMod val="75000"/>
                  </a:schemeClr>
                </a:solidFill>
              </a:rPr>
              <a:t>Schoolgirls wore dark clothes.</a:t>
            </a:r>
            <a:endParaRPr lang="ru-RU" i="1" dirty="0">
              <a:solidFill>
                <a:schemeClr val="accent1">
                  <a:lumMod val="7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3568" y="2492896"/>
            <a:ext cx="2808312" cy="4304376"/>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861970" y="2348880"/>
            <a:ext cx="4947386" cy="3563664"/>
          </a:xfrm>
          <a:prstGeom prst="rect">
            <a:avLst/>
          </a:prstGeom>
        </p:spPr>
      </p:pic>
    </p:spTree>
    <p:extLst>
      <p:ext uri="{BB962C8B-B14F-4D97-AF65-F5344CB8AC3E}">
        <p14:creationId xmlns:p14="http://schemas.microsoft.com/office/powerpoint/2010/main" xmlns="" val="4846889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r>
              <a:rPr lang="en-US" dirty="0" smtClean="0"/>
              <a:t> </a:t>
            </a:r>
            <a:endParaRPr lang="ru-RU" dirty="0"/>
          </a:p>
        </p:txBody>
      </p:sp>
      <p:sp>
        <p:nvSpPr>
          <p:cNvPr id="3" name="Объект 2"/>
          <p:cNvSpPr>
            <a:spLocks noGrp="1"/>
          </p:cNvSpPr>
          <p:nvPr>
            <p:ph sz="quarter" idx="1"/>
          </p:nvPr>
        </p:nvSpPr>
        <p:spPr>
          <a:xfrm>
            <a:off x="457200" y="404664"/>
            <a:ext cx="8229600" cy="5721499"/>
          </a:xfrm>
        </p:spPr>
        <p:txBody>
          <a:bodyPr/>
          <a:lstStyle/>
          <a:p>
            <a:pPr>
              <a:buNone/>
            </a:pPr>
            <a:r>
              <a:rPr lang="en-US" i="1" dirty="0" smtClean="0">
                <a:solidFill>
                  <a:schemeClr val="accent1">
                    <a:lumMod val="75000"/>
                  </a:schemeClr>
                </a:solidFill>
              </a:rPr>
              <a:t>    In 1949 it was introduced compulsory school uniforms. Boys wore gray tunics, girls wore brown dresses with black or white aprons.</a:t>
            </a:r>
          </a:p>
          <a:p>
            <a:pPr marL="0" indent="0">
              <a:buNone/>
            </a:pP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99792" y="1916832"/>
            <a:ext cx="3456384" cy="4797152"/>
          </a:xfrm>
          <a:prstGeom prst="rect">
            <a:avLst/>
          </a:prstGeom>
        </p:spPr>
      </p:pic>
    </p:spTree>
    <p:extLst>
      <p:ext uri="{BB962C8B-B14F-4D97-AF65-F5344CB8AC3E}">
        <p14:creationId xmlns:p14="http://schemas.microsoft.com/office/powerpoint/2010/main" xmlns="" val="156469727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28919"/>
            <a:ext cx="8229600" cy="45719"/>
          </a:xfrm>
        </p:spPr>
        <p:txBody>
          <a:bodyPr>
            <a:normAutofit fontScale="90000"/>
          </a:bodyPr>
          <a:lstStyle/>
          <a:p>
            <a:r>
              <a:rPr lang="en-US" dirty="0" smtClean="0"/>
              <a:t> </a:t>
            </a:r>
            <a:endParaRPr lang="ru-RU" dirty="0"/>
          </a:p>
        </p:txBody>
      </p:sp>
      <p:sp>
        <p:nvSpPr>
          <p:cNvPr id="3" name="Объект 2"/>
          <p:cNvSpPr>
            <a:spLocks noGrp="1"/>
          </p:cNvSpPr>
          <p:nvPr>
            <p:ph sz="quarter" idx="1"/>
          </p:nvPr>
        </p:nvSpPr>
        <p:spPr>
          <a:xfrm>
            <a:off x="457200" y="404664"/>
            <a:ext cx="8229600" cy="5721499"/>
          </a:xfrm>
        </p:spPr>
        <p:txBody>
          <a:bodyPr/>
          <a:lstStyle/>
          <a:p>
            <a:pPr>
              <a:buNone/>
            </a:pPr>
            <a:r>
              <a:rPr lang="en-US" i="1" dirty="0" smtClean="0">
                <a:solidFill>
                  <a:schemeClr val="accent1">
                    <a:lumMod val="75000"/>
                  </a:schemeClr>
                </a:solidFill>
              </a:rPr>
              <a:t>    The symbols of young people were introduced: the pioneers wore red ties, octobrians</a:t>
            </a:r>
            <a:r>
              <a:rPr lang="ru-RU" i="1" dirty="0" smtClean="0">
                <a:solidFill>
                  <a:schemeClr val="accent1">
                    <a:lumMod val="75000"/>
                  </a:schemeClr>
                </a:solidFill>
              </a:rPr>
              <a:t> </a:t>
            </a:r>
            <a:r>
              <a:rPr lang="en-US" i="1" dirty="0" smtClean="0">
                <a:solidFill>
                  <a:schemeClr val="accent1">
                    <a:lumMod val="75000"/>
                  </a:schemeClr>
                </a:solidFill>
              </a:rPr>
              <a:t>and the members of Komsomol  wore special badges.</a:t>
            </a:r>
            <a:endParaRPr lang="ru-RU" i="1" dirty="0">
              <a:solidFill>
                <a:schemeClr val="accent1">
                  <a:lumMod val="7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640" y="2622097"/>
            <a:ext cx="2880320" cy="3789040"/>
          </a:xfrm>
          <a:prstGeom prst="rect">
            <a:avLst/>
          </a:prstGeom>
        </p:spPr>
      </p:pic>
      <p:pic>
        <p:nvPicPr>
          <p:cNvPr id="5" name="Рисунок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61160" y="2852936"/>
            <a:ext cx="4196184" cy="3014960"/>
          </a:xfrm>
          <a:prstGeom prst="rect">
            <a:avLst/>
          </a:prstGeom>
        </p:spPr>
      </p:pic>
    </p:spTree>
    <p:extLst>
      <p:ext uri="{BB962C8B-B14F-4D97-AF65-F5344CB8AC3E}">
        <p14:creationId xmlns:p14="http://schemas.microsoft.com/office/powerpoint/2010/main" xmlns="" val="98243117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018"/>
          </a:xfrm>
        </p:spPr>
        <p:txBody>
          <a:bodyPr>
            <a:normAutofit fontScale="90000"/>
          </a:bodyPr>
          <a:lstStyle/>
          <a:p>
            <a:r>
              <a:rPr lang="en-US" dirty="0" smtClean="0"/>
              <a:t> </a:t>
            </a:r>
            <a:endParaRPr lang="ru-RU" dirty="0"/>
          </a:p>
        </p:txBody>
      </p:sp>
      <p:sp>
        <p:nvSpPr>
          <p:cNvPr id="3" name="Объект 2"/>
          <p:cNvSpPr>
            <a:spLocks noGrp="1"/>
          </p:cNvSpPr>
          <p:nvPr>
            <p:ph sz="quarter" idx="1"/>
          </p:nvPr>
        </p:nvSpPr>
        <p:spPr>
          <a:xfrm>
            <a:off x="971600" y="836712"/>
            <a:ext cx="7272808" cy="5289451"/>
          </a:xfrm>
        </p:spPr>
        <p:txBody>
          <a:bodyPr>
            <a:noAutofit/>
          </a:bodyPr>
          <a:lstStyle/>
          <a:p>
            <a:pPr>
              <a:buNone/>
            </a:pPr>
            <a:r>
              <a:rPr lang="en-US" sz="3600" i="1" dirty="0" smtClean="0">
                <a:solidFill>
                  <a:schemeClr val="accent1">
                    <a:lumMod val="75000"/>
                  </a:schemeClr>
                </a:solidFill>
              </a:rPr>
              <a:t>  From 1973 till 1987 school uniforms had some changes. But in 1988, schools were allowed to decline uniforms. In 1992 the school uniform was canceled, so students could wear whatever they wanted and loved . But at our time we have returned to a uniform again.</a:t>
            </a:r>
            <a:endParaRPr lang="ru-RU" sz="3600" i="1" dirty="0">
              <a:solidFill>
                <a:schemeClr val="accent1">
                  <a:lumMod val="75000"/>
                </a:schemeClr>
              </a:solidFill>
            </a:endParaRPr>
          </a:p>
        </p:txBody>
      </p:sp>
    </p:spTree>
    <p:extLst>
      <p:ext uri="{BB962C8B-B14F-4D97-AF65-F5344CB8AC3E}">
        <p14:creationId xmlns:p14="http://schemas.microsoft.com/office/powerpoint/2010/main" xmlns="" val="333421882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228919"/>
            <a:ext cx="8229600" cy="45719"/>
          </a:xfrm>
        </p:spPr>
        <p:txBody>
          <a:bodyPr>
            <a:normAutofit fontScale="90000"/>
          </a:bodyPr>
          <a:lstStyle/>
          <a:p>
            <a:r>
              <a:rPr lang="en-US" dirty="0" smtClean="0"/>
              <a:t> </a:t>
            </a:r>
            <a:endParaRPr lang="ru-RU" dirty="0"/>
          </a:p>
        </p:txBody>
      </p:sp>
      <p:sp>
        <p:nvSpPr>
          <p:cNvPr id="3" name="Объект 2"/>
          <p:cNvSpPr>
            <a:spLocks noGrp="1"/>
          </p:cNvSpPr>
          <p:nvPr>
            <p:ph sz="quarter" idx="1"/>
          </p:nvPr>
        </p:nvSpPr>
        <p:spPr>
          <a:xfrm>
            <a:off x="457200" y="332656"/>
            <a:ext cx="8229600" cy="5793507"/>
          </a:xfrm>
        </p:spPr>
        <p:txBody>
          <a:bodyPr/>
          <a:lstStyle/>
          <a:p>
            <a:pPr>
              <a:buNone/>
            </a:pPr>
            <a:r>
              <a:rPr lang="en-US" dirty="0" smtClean="0">
                <a:solidFill>
                  <a:schemeClr val="accent1">
                    <a:lumMod val="75000"/>
                  </a:schemeClr>
                </a:solidFill>
              </a:rPr>
              <a:t> </a:t>
            </a:r>
            <a:r>
              <a:rPr lang="en-US" i="1" dirty="0" smtClean="0">
                <a:solidFill>
                  <a:schemeClr val="accent1">
                    <a:lumMod val="75000"/>
                  </a:schemeClr>
                </a:solidFill>
              </a:rPr>
              <a:t>There are many kinds and styles of uniforms  now.</a:t>
            </a:r>
            <a:endParaRPr lang="ru-RU" i="1" dirty="0">
              <a:solidFill>
                <a:schemeClr val="accent1">
                  <a:lumMod val="75000"/>
                </a:schemeClr>
              </a:solidFill>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99591" y="1700808"/>
            <a:ext cx="7652687" cy="4730204"/>
          </a:xfrm>
          <a:prstGeom prst="rect">
            <a:avLst/>
          </a:prstGeom>
        </p:spPr>
      </p:pic>
    </p:spTree>
    <p:extLst>
      <p:ext uri="{BB962C8B-B14F-4D97-AF65-F5344CB8AC3E}">
        <p14:creationId xmlns:p14="http://schemas.microsoft.com/office/powerpoint/2010/main" xmlns="" val="1230256482"/>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181</TotalTime>
  <Words>206</Words>
  <Application>Microsoft Office PowerPoint</Application>
  <PresentationFormat>Экран (4:3)</PresentationFormat>
  <Paragraphs>14</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Эркер</vt:lpstr>
      <vt:lpstr>History of a school uniform in Russia.</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Лариса</cp:lastModifiedBy>
  <cp:revision>11</cp:revision>
  <dcterms:created xsi:type="dcterms:W3CDTF">2012-10-10T15:48:16Z</dcterms:created>
  <dcterms:modified xsi:type="dcterms:W3CDTF">2012-10-17T15:32:23Z</dcterms:modified>
</cp:coreProperties>
</file>