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9" r:id="rId4"/>
    <p:sldId id="266" r:id="rId5"/>
    <p:sldId id="268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93E50E-DA6C-479D-BA4C-DAB64793DAD0}" type="datetimeFigureOut">
              <a:rPr lang="ru-RU" smtClean="0"/>
              <a:pPr/>
              <a:t>17.10.2012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E9D97D-4362-40A3-A7B5-2AEE676834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93E50E-DA6C-479D-BA4C-DAB64793DAD0}" type="datetimeFigureOut">
              <a:rPr lang="ru-RU" smtClean="0"/>
              <a:pPr/>
              <a:t>17.10.2012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9D97D-4362-40A3-A7B5-2AEE676834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93E50E-DA6C-479D-BA4C-DAB64793DAD0}" type="datetimeFigureOut">
              <a:rPr lang="ru-RU" smtClean="0"/>
              <a:pPr/>
              <a:t>17.10.2012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9D97D-4362-40A3-A7B5-2AEE676834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93E50E-DA6C-479D-BA4C-DAB64793DAD0}" type="datetimeFigureOut">
              <a:rPr lang="ru-RU" smtClean="0"/>
              <a:pPr/>
              <a:t>17.10.2012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9D97D-4362-40A3-A7B5-2AEE676834A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93E50E-DA6C-479D-BA4C-DAB64793DAD0}" type="datetimeFigureOut">
              <a:rPr lang="ru-RU" smtClean="0"/>
              <a:pPr/>
              <a:t>17.10.2012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9D97D-4362-40A3-A7B5-2AEE676834A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93E50E-DA6C-479D-BA4C-DAB64793DAD0}" type="datetimeFigureOut">
              <a:rPr lang="ru-RU" smtClean="0"/>
              <a:pPr/>
              <a:t>17.10.2012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9D97D-4362-40A3-A7B5-2AEE676834A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93E50E-DA6C-479D-BA4C-DAB64793DAD0}" type="datetimeFigureOut">
              <a:rPr lang="ru-RU" smtClean="0"/>
              <a:pPr/>
              <a:t>17.10.2012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9D97D-4362-40A3-A7B5-2AEE676834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93E50E-DA6C-479D-BA4C-DAB64793DAD0}" type="datetimeFigureOut">
              <a:rPr lang="ru-RU" smtClean="0"/>
              <a:pPr/>
              <a:t>17.10.2012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9D97D-4362-40A3-A7B5-2AEE676834A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93E50E-DA6C-479D-BA4C-DAB64793DAD0}" type="datetimeFigureOut">
              <a:rPr lang="ru-RU" smtClean="0"/>
              <a:pPr/>
              <a:t>17.10.2012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9D97D-4362-40A3-A7B5-2AEE676834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D93E50E-DA6C-479D-BA4C-DAB64793DAD0}" type="datetimeFigureOut">
              <a:rPr lang="ru-RU" smtClean="0"/>
              <a:pPr/>
              <a:t>17.10.2012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9D97D-4362-40A3-A7B5-2AEE676834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93E50E-DA6C-479D-BA4C-DAB64793DAD0}" type="datetimeFigureOut">
              <a:rPr lang="ru-RU" smtClean="0"/>
              <a:pPr/>
              <a:t>17.10.2012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E9D97D-4362-40A3-A7B5-2AEE676834A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D93E50E-DA6C-479D-BA4C-DAB64793DAD0}" type="datetimeFigureOut">
              <a:rPr lang="ru-RU" smtClean="0"/>
              <a:pPr/>
              <a:t>17.10.2012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3E9D97D-4362-40A3-A7B5-2AEE676834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Problems at school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2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988840"/>
            <a:ext cx="6840760" cy="410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What problems do you deal with at school?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3275856" y="3356992"/>
            <a:ext cx="2448272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Problems at school</a:t>
            </a:r>
            <a:endParaRPr lang="ru-RU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67544" y="2708920"/>
            <a:ext cx="223224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Relationship between classmates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635896" y="1484784"/>
            <a:ext cx="177849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Wearing school uniforms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331640" y="4941168"/>
            <a:ext cx="223224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Types of school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580112" y="4941168"/>
            <a:ext cx="216024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Exams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300192" y="2780928"/>
            <a:ext cx="216024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  lot of homework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4499992" y="2492896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5364088" y="3212976"/>
            <a:ext cx="934605" cy="2779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3" idx="5"/>
            <a:endCxn id="8" idx="0"/>
          </p:cNvCxnSpPr>
          <p:nvPr/>
        </p:nvCxnSpPr>
        <p:spPr>
          <a:xfrm>
            <a:off x="5365587" y="4137481"/>
            <a:ext cx="1294645" cy="8036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3" idx="3"/>
            <a:endCxn id="6" idx="0"/>
          </p:cNvCxnSpPr>
          <p:nvPr/>
        </p:nvCxnSpPr>
        <p:spPr>
          <a:xfrm flipH="1">
            <a:off x="2447764" y="4137481"/>
            <a:ext cx="1186633" cy="8036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3" idx="1"/>
            <a:endCxn id="4" idx="6"/>
          </p:cNvCxnSpPr>
          <p:nvPr/>
        </p:nvCxnSpPr>
        <p:spPr>
          <a:xfrm flipH="1" flipV="1">
            <a:off x="2699792" y="3166120"/>
            <a:ext cx="934605" cy="3247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effectLst/>
              </a:rPr>
              <a:t>School uniforms: to be or not to be</a:t>
            </a:r>
            <a:endParaRPr lang="ru-RU" dirty="0"/>
          </a:p>
        </p:txBody>
      </p:sp>
      <p:pic>
        <p:nvPicPr>
          <p:cNvPr id="3" name="Рисунок 2" descr="x_3e65fb2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1484784"/>
            <a:ext cx="4392488" cy="482076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852936"/>
            <a:ext cx="8219256" cy="3154355"/>
          </a:xfrm>
        </p:spPr>
        <p:txBody>
          <a:bodyPr/>
          <a:lstStyle/>
          <a:p>
            <a:r>
              <a:rPr lang="en-US" dirty="0" smtClean="0"/>
              <a:t>A: teenage girl of 17</a:t>
            </a:r>
          </a:p>
          <a:p>
            <a:r>
              <a:rPr lang="en-US" dirty="0" smtClean="0"/>
              <a:t>B: teenage boy of 14</a:t>
            </a:r>
          </a:p>
          <a:p>
            <a:r>
              <a:rPr lang="en-US" dirty="0" smtClean="0"/>
              <a:t>C: a student’s mother</a:t>
            </a:r>
          </a:p>
          <a:p>
            <a:r>
              <a:rPr lang="en-US" dirty="0" smtClean="0"/>
              <a:t>D: a young teacher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Try to predict which of speakers A-D will be for, and which will be against wearing school uniforms?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/>
          <a:lstStyle/>
          <a:p>
            <a:pPr marL="651510" indent="-514350">
              <a:buFont typeface="+mj-lt"/>
              <a:buAutoNum type="alphaLcPeriod"/>
            </a:pPr>
            <a:r>
              <a:rPr lang="en-US" dirty="0" smtClean="0"/>
              <a:t> School uniforms are expensive.</a:t>
            </a:r>
          </a:p>
          <a:p>
            <a:pPr marL="651510" indent="-514350">
              <a:buFont typeface="+mj-lt"/>
              <a:buAutoNum type="alphaLcPeriod"/>
            </a:pPr>
            <a:r>
              <a:rPr lang="en-US" dirty="0" smtClean="0"/>
              <a:t>If everybody wears uniforms, it’s cheaper – students can’t show off their trendy clothes.</a:t>
            </a:r>
          </a:p>
          <a:p>
            <a:pPr marL="651510" indent="-514350">
              <a:buFont typeface="+mj-lt"/>
              <a:buAutoNum type="alphaLcPeriod"/>
            </a:pPr>
            <a:r>
              <a:rPr lang="en-US" dirty="0" smtClean="0"/>
              <a:t>Uniforms are less comfortable than students’ own clothes.</a:t>
            </a:r>
          </a:p>
          <a:p>
            <a:pPr marL="651510" indent="-514350">
              <a:buFont typeface="+mj-lt"/>
              <a:buAutoNum type="alphaLcPeriod"/>
            </a:pPr>
            <a:r>
              <a:rPr lang="en-US" dirty="0" smtClean="0"/>
              <a:t>Wearing compulsory uniforms limits students’ freedom.</a:t>
            </a:r>
          </a:p>
          <a:p>
            <a:pPr marL="651510" indent="-514350">
              <a:buFont typeface="+mj-lt"/>
              <a:buAutoNum type="alphaLcPeriod"/>
            </a:pPr>
            <a:r>
              <a:rPr lang="en-US" dirty="0" smtClean="0"/>
              <a:t>There’s more equality if everybody wears the same clothes.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Which of the arguments are for,  and which are against wearing school uniforms?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I never had to wear a uniform. ___</a:t>
            </a:r>
          </a:p>
          <a:p>
            <a:r>
              <a:rPr lang="en-US" dirty="0" smtClean="0"/>
              <a:t>2. I can see some advantages of school uniforms. ___  ___</a:t>
            </a:r>
          </a:p>
          <a:p>
            <a:r>
              <a:rPr lang="en-US" dirty="0" smtClean="0"/>
              <a:t>3. I used to wear a uniform without protest. ___</a:t>
            </a:r>
          </a:p>
          <a:p>
            <a:r>
              <a:rPr lang="en-US" dirty="0" smtClean="0"/>
              <a:t>4. Wearing uniforms has a psychological effect. ___</a:t>
            </a:r>
          </a:p>
          <a:p>
            <a:r>
              <a:rPr lang="en-US" dirty="0" smtClean="0"/>
              <a:t>5. I don’t believe uniforms make students look equal. ___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Listening </a:t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1. D</a:t>
            </a:r>
          </a:p>
          <a:p>
            <a:r>
              <a:rPr lang="en-US" dirty="0" smtClean="0"/>
              <a:t>2. A and C</a:t>
            </a:r>
          </a:p>
          <a:p>
            <a:r>
              <a:rPr lang="en-US" dirty="0" smtClean="0"/>
              <a:t>3. C</a:t>
            </a:r>
          </a:p>
          <a:p>
            <a:r>
              <a:rPr lang="en-US" dirty="0" smtClean="0"/>
              <a:t>4. D</a:t>
            </a:r>
          </a:p>
          <a:p>
            <a:r>
              <a:rPr lang="en-US" dirty="0" smtClean="0"/>
              <a:t>5. B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Answers 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436096" y="2492894"/>
            <a:ext cx="3067833" cy="193899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0 </a:t>
            </a:r>
            <a:r>
              <a:rPr lang="en-US" sz="2000" b="1" dirty="0" smtClean="0"/>
              <a:t> </a:t>
            </a:r>
            <a:r>
              <a:rPr lang="en-US" sz="2000" b="1" dirty="0" smtClean="0"/>
              <a:t>- your mark is “5”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1 –  your mark is “4”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2-5 – pay attention on</a:t>
            </a:r>
          </a:p>
          <a:p>
            <a:r>
              <a:rPr lang="en-US" sz="2000" b="1" dirty="0" smtClean="0"/>
              <a:t> your listening skills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Ex. 65 p. 25</a:t>
            </a:r>
          </a:p>
          <a:p>
            <a:r>
              <a:rPr lang="en-US" dirty="0" smtClean="0"/>
              <a:t>Work in groups:</a:t>
            </a:r>
          </a:p>
          <a:p>
            <a:r>
              <a:rPr lang="en-US" dirty="0" smtClean="0"/>
              <a:t>Imagine a new type of a school uniform</a:t>
            </a:r>
          </a:p>
          <a:p>
            <a:r>
              <a:rPr lang="en-US" dirty="0" smtClean="0"/>
              <a:t>Remember that the clothes should be fashionable</a:t>
            </a:r>
          </a:p>
          <a:p>
            <a:r>
              <a:rPr lang="en-US" dirty="0" smtClean="0"/>
              <a:t>Prepare a picture to present your ideas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205</TotalTime>
  <Words>244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Problems at school</vt:lpstr>
      <vt:lpstr>What problems do you deal with at school?</vt:lpstr>
      <vt:lpstr>School uniforms: to be or not to be</vt:lpstr>
      <vt:lpstr>   Try to predict which of speakers A-D will be for, and which will be against wearing school uniforms?</vt:lpstr>
      <vt:lpstr> Which of the arguments are for,  and which are against wearing school uniforms?</vt:lpstr>
      <vt:lpstr>Listening  </vt:lpstr>
      <vt:lpstr>  Answers  </vt:lpstr>
      <vt:lpstr>Homework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Лариса</cp:lastModifiedBy>
  <cp:revision>25</cp:revision>
  <dcterms:created xsi:type="dcterms:W3CDTF">2012-10-10T13:58:16Z</dcterms:created>
  <dcterms:modified xsi:type="dcterms:W3CDTF">2012-10-17T18:26:34Z</dcterms:modified>
</cp:coreProperties>
</file>