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C8A1-CFCA-4898-BB0A-DC54D2DEA272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0F77-3C8F-4B31-9B29-F2E0CE0473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C8A1-CFCA-4898-BB0A-DC54D2DEA272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0F77-3C8F-4B31-9B29-F2E0CE047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C8A1-CFCA-4898-BB0A-DC54D2DEA272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0F77-3C8F-4B31-9B29-F2E0CE047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C8A1-CFCA-4898-BB0A-DC54D2DEA272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0F77-3C8F-4B31-9B29-F2E0CE047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C8A1-CFCA-4898-BB0A-DC54D2DEA272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1790F77-3C8F-4B31-9B29-F2E0CE047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C8A1-CFCA-4898-BB0A-DC54D2DEA272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0F77-3C8F-4B31-9B29-F2E0CE047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C8A1-CFCA-4898-BB0A-DC54D2DEA272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0F77-3C8F-4B31-9B29-F2E0CE047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C8A1-CFCA-4898-BB0A-DC54D2DEA272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0F77-3C8F-4B31-9B29-F2E0CE047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C8A1-CFCA-4898-BB0A-DC54D2DEA272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0F77-3C8F-4B31-9B29-F2E0CE047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C8A1-CFCA-4898-BB0A-DC54D2DEA272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0F77-3C8F-4B31-9B29-F2E0CE047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2C8A1-CFCA-4898-BB0A-DC54D2DEA272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0F77-3C8F-4B31-9B29-F2E0CE047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DF2C8A1-CFCA-4898-BB0A-DC54D2DEA272}" type="datetimeFigureOut">
              <a:rPr lang="ru-RU" smtClean="0"/>
              <a:pPr/>
              <a:t>22.01.2013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1790F77-3C8F-4B31-9B29-F2E0CE047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Let’s Help Our Nature!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(Ecological Problems)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Autumn</a:t>
            </a:r>
            <a:endParaRPr lang="ru-RU" dirty="0"/>
          </a:p>
        </p:txBody>
      </p:sp>
      <p:pic>
        <p:nvPicPr>
          <p:cNvPr id="1026" name="Picture 2" descr="D:\Новая папка\47014953_1249158239_4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60874" y="1600200"/>
            <a:ext cx="6622251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Mountains</a:t>
            </a:r>
            <a:endParaRPr lang="ru-RU" dirty="0"/>
          </a:p>
        </p:txBody>
      </p:sp>
      <p:pic>
        <p:nvPicPr>
          <p:cNvPr id="2050" name="Picture 2" descr="D:\Новая папка\47014959_1249158271_7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30540" y="1600200"/>
            <a:ext cx="5282920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Meadows</a:t>
            </a:r>
            <a:endParaRPr lang="ru-RU" dirty="0"/>
          </a:p>
        </p:txBody>
      </p:sp>
      <p:pic>
        <p:nvPicPr>
          <p:cNvPr id="3074" name="Picture 2" descr="D:\Новая папка\47015322_1249158731_38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7467" y="1600200"/>
            <a:ext cx="6269065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Forests</a:t>
            </a:r>
            <a:endParaRPr lang="ru-RU" dirty="0"/>
          </a:p>
        </p:txBody>
      </p:sp>
      <p:pic>
        <p:nvPicPr>
          <p:cNvPr id="4098" name="Picture 2" descr="D:\Новая папка\47015328_1249158609_28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Winter</a:t>
            </a:r>
            <a:endParaRPr lang="ru-RU" dirty="0"/>
          </a:p>
        </p:txBody>
      </p:sp>
      <p:pic>
        <p:nvPicPr>
          <p:cNvPr id="5122" name="Picture 2" descr="D:\Новая папка\47015346_1249158708_36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0606" y="1600200"/>
            <a:ext cx="7062788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Cutting down trees</a:t>
            </a:r>
            <a:endParaRPr lang="ru-RU" dirty="0"/>
          </a:p>
        </p:txBody>
      </p:sp>
      <p:pic>
        <p:nvPicPr>
          <p:cNvPr id="6146" name="Picture 2" descr="D:\Новая папка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707236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Forest Fires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D:\Новая папка\pozhare_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00240"/>
            <a:ext cx="6643734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Rubbish in Cities</a:t>
            </a:r>
            <a:endParaRPr lang="ru-RU" dirty="0"/>
          </a:p>
        </p:txBody>
      </p:sp>
      <p:pic>
        <p:nvPicPr>
          <p:cNvPr id="8194" name="Picture 2" descr="C:\Documents and Settings\Admin\Рабочий стол\1263794639_pet_mountains_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6849537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</TotalTime>
  <Words>22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Let’s Help Our Nature!</vt:lpstr>
      <vt:lpstr>Autumn</vt:lpstr>
      <vt:lpstr>Mountains</vt:lpstr>
      <vt:lpstr>Meadows</vt:lpstr>
      <vt:lpstr>Forests</vt:lpstr>
      <vt:lpstr>Winter</vt:lpstr>
      <vt:lpstr>Cutting down trees</vt:lpstr>
      <vt:lpstr>Forest Fires</vt:lpstr>
      <vt:lpstr>Rubbish in Cities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Help Our Nature!</dc:title>
  <dc:creator>Admin</dc:creator>
  <cp:lastModifiedBy>Admin</cp:lastModifiedBy>
  <cp:revision>2</cp:revision>
  <dcterms:created xsi:type="dcterms:W3CDTF">2012-12-13T13:10:03Z</dcterms:created>
  <dcterms:modified xsi:type="dcterms:W3CDTF">2013-01-22T16:00:46Z</dcterms:modified>
</cp:coreProperties>
</file>