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56" r:id="rId4"/>
    <p:sldId id="272" r:id="rId5"/>
    <p:sldId id="258" r:id="rId6"/>
    <p:sldId id="259" r:id="rId7"/>
    <p:sldId id="260" r:id="rId8"/>
    <p:sldId id="267" r:id="rId9"/>
    <p:sldId id="261" r:id="rId10"/>
    <p:sldId id="268" r:id="rId11"/>
    <p:sldId id="262" r:id="rId12"/>
    <p:sldId id="263" r:id="rId13"/>
    <p:sldId id="264" r:id="rId14"/>
    <p:sldId id="266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65" autoAdjust="0"/>
  </p:normalViewPr>
  <p:slideViewPr>
    <p:cSldViewPr>
      <p:cViewPr varScale="1">
        <p:scale>
          <a:sx n="45" d="100"/>
          <a:sy n="45" d="100"/>
        </p:scale>
        <p:origin x="-1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19-polj_moria_-_v_mire_zhivotnyh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84784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0000CC"/>
                </a:solidFill>
                <a:latin typeface="+mj-lt"/>
              </a:rPr>
              <a:t>Как умываются </a:t>
            </a:r>
            <a:r>
              <a:rPr lang="ru-RU" sz="6600" i="1" dirty="0" smtClean="0">
                <a:solidFill>
                  <a:srgbClr val="0000CC"/>
                </a:solidFill>
                <a:latin typeface="+mj-lt"/>
              </a:rPr>
              <a:t>животные  и птицы</a:t>
            </a:r>
            <a:endParaRPr lang="ru-RU" sz="6600" i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19-polj_moria_-_v_mire_zhivotny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7440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416824" cy="6669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6" y="0"/>
            <a:ext cx="90644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5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</TotalTime>
  <Words>5</Words>
  <Application>Microsoft Office PowerPoint</Application>
  <PresentationFormat>Экран (4:3)</PresentationFormat>
  <Paragraphs>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Admin</cp:lastModifiedBy>
  <cp:revision>9</cp:revision>
  <dcterms:created xsi:type="dcterms:W3CDTF">2012-04-07T20:08:45Z</dcterms:created>
  <dcterms:modified xsi:type="dcterms:W3CDTF">2012-04-08T06:26:29Z</dcterms:modified>
</cp:coreProperties>
</file>