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Consolidation </a:t>
            </a:r>
            <a:r>
              <a:rPr lang="en-US" sz="4000" dirty="0" smtClean="0"/>
              <a:t>lesson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“</a:t>
            </a:r>
            <a:r>
              <a:rPr lang="en-US" sz="4000" dirty="0" smtClean="0"/>
              <a:t>English for fun and like fun”. </a:t>
            </a:r>
            <a:r>
              <a:rPr lang="en-US" sz="4000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Урок английского языка в 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ru-RU" dirty="0" smtClean="0"/>
              <a:t>классе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Батяева</a:t>
            </a:r>
            <a:r>
              <a:rPr lang="ru-RU" dirty="0" smtClean="0"/>
              <a:t> Наталья Васильевна</a:t>
            </a:r>
          </a:p>
          <a:p>
            <a:pPr algn="ctr">
              <a:buNone/>
            </a:pPr>
            <a:r>
              <a:rPr lang="ru-RU" sz="2000" dirty="0" err="1" smtClean="0"/>
              <a:t>Старо-Семенкинский</a:t>
            </a:r>
            <a:r>
              <a:rPr lang="ru-RU" sz="2000" dirty="0" smtClean="0"/>
              <a:t> филиал</a:t>
            </a:r>
          </a:p>
          <a:p>
            <a:pPr algn="ctr">
              <a:buNone/>
            </a:pPr>
            <a:r>
              <a:rPr lang="ru-RU" sz="2000" dirty="0" smtClean="0"/>
              <a:t>ГБОУ СОШ с. Старый </a:t>
            </a:r>
            <a:r>
              <a:rPr lang="ru-RU" sz="2000" dirty="0" err="1" smtClean="0"/>
              <a:t>Маклауш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Good bye!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</a:t>
            </a:r>
            <a:r>
              <a:rPr lang="ru-RU" b="1" dirty="0" smtClean="0"/>
              <a:t>-</a:t>
            </a:r>
            <a:r>
              <a:rPr lang="en-US" b="1" dirty="0" smtClean="0"/>
              <a:t>foreign literature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1.It is an English writer whose most famous novel is “Robinson Crusoe”: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D. Defoe;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J. Swift;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Ch. Dickens;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W. Scott.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2.He wrote his famous novel “ Oliver Twist” in 1838: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Jack London;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Conan Doyle;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Jerome K. Jerome;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Ch. Dickens.</a:t>
            </a: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</a:t>
            </a:r>
            <a:r>
              <a:rPr lang="ru-RU" b="1" dirty="0" smtClean="0"/>
              <a:t>-</a:t>
            </a:r>
            <a:r>
              <a:rPr lang="en-US" b="1" dirty="0" smtClean="0"/>
              <a:t>foreign literature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 3.In this town the tourists can see the house where Shakespeare lived with his family: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London</a:t>
            </a:r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;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Edinburg;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Wales;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Stratford-</a:t>
            </a:r>
            <a:r>
              <a:rPr lang="en-US" sz="9600" dirty="0" err="1" smtClean="0">
                <a:latin typeface="Cambria Math" pitchFamily="18" charset="0"/>
                <a:ea typeface="Cambria Math" pitchFamily="18" charset="0"/>
              </a:rPr>
              <a:t>oAvon</a:t>
            </a:r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  4.“Tom Sawyer” is the famous novel written by a well-know writer: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 Jerome K. Jerome;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B. Show;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Mark Twain;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9600" dirty="0" smtClean="0">
                <a:latin typeface="Cambria Math" pitchFamily="18" charset="0"/>
                <a:ea typeface="Cambria Math" pitchFamily="18" charset="0"/>
              </a:rPr>
              <a:t>Jack London.</a:t>
            </a:r>
            <a:endParaRPr lang="ru-RU" sz="96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9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</a:t>
            </a:r>
            <a:r>
              <a:rPr lang="ru-RU" b="1" dirty="0" smtClean="0"/>
              <a:t>-</a:t>
            </a:r>
            <a:r>
              <a:rPr lang="en-US" b="1" dirty="0" smtClean="0"/>
              <a:t>foreign literature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5.“Treasure Island” is an adventure story about...looking for buried treasure: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pirates;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children;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farmers;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policemen.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6. This writer began to write detective stories in 1920: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Jack London;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Mark Twain;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Agatha Christie;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J. Chase.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</a:t>
            </a:r>
            <a:r>
              <a:rPr lang="ru-RU" b="1" dirty="0" smtClean="0"/>
              <a:t>-</a:t>
            </a:r>
            <a:r>
              <a:rPr lang="en-US" b="1" dirty="0" smtClean="0"/>
              <a:t>foreign literature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7. “Brown Wolf” was written by this writer: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Mark Twain;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Th. Dreiser;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Jack London;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Jerome K. Jerome.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Translate the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7929618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Caviar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Curious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Law                                                                            Separate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Permanent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Departure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Sign                                                                            Flute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Kingdom     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Arrival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Consist of  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Circus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Protect        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Exhibition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Hop                                                                            Vacuum cleaner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Butcher    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Table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Poppy                                                                       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Job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Save                                                                             Nurse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Deep                                                                            Baker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Game “Irregular verbs- BINGO”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600200"/>
          <a:ext cx="8329642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962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become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forget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keep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lead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Retell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choose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fly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grow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hide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know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meet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shine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steal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run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swim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tell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think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put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stand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understand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write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sing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drink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eat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read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3571876"/>
          <a:ext cx="8358246" cy="2357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7"/>
                <a:gridCol w="1685937"/>
                <a:gridCol w="1685937"/>
                <a:gridCol w="1685937"/>
                <a:gridCol w="1614498"/>
              </a:tblGrid>
              <a:tr h="47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put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write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set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sing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shake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take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meet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say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lead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grow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steal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give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go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hide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eat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do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learn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build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choose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1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find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become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know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can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catch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Crossword «In London»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300"/>
          <a:ext cx="8715432" cy="506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312"/>
                <a:gridCol w="792312"/>
                <a:gridCol w="792312"/>
                <a:gridCol w="792312"/>
                <a:gridCol w="792312"/>
                <a:gridCol w="792312"/>
                <a:gridCol w="792312"/>
                <a:gridCol w="792312"/>
                <a:gridCol w="792312"/>
                <a:gridCol w="792312"/>
                <a:gridCol w="792312"/>
              </a:tblGrid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f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m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y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f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q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q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z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w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x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y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 dirty="0"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i="1" u="sng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p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c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6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g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d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h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v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y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“</a:t>
            </a:r>
            <a:r>
              <a:rPr lang="en-US" b="1" dirty="0" smtClean="0"/>
              <a:t>Dialogue</a:t>
            </a:r>
            <a:r>
              <a:rPr lang="ru-RU" b="1" dirty="0" smtClean="0"/>
              <a:t>”</a:t>
            </a:r>
            <a:endParaRPr lang="ru-RU" dirty="0"/>
          </a:p>
        </p:txBody>
      </p:sp>
      <p:pic>
        <p:nvPicPr>
          <p:cNvPr id="4" name="Содержимое 3" descr="109ba354fc4091a30850a0015a0705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142984"/>
            <a:ext cx="6929486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411</Words>
  <Application>Microsoft Office PowerPoint</Application>
  <PresentationFormat>Экран (4:3)</PresentationFormat>
  <Paragraphs>226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Consolidation lesson   “English for fun and like fun”.     </vt:lpstr>
      <vt:lpstr>Test-foreign literature</vt:lpstr>
      <vt:lpstr>Test-foreign literature</vt:lpstr>
      <vt:lpstr>Test-foreign literature</vt:lpstr>
      <vt:lpstr>Test-foreign literature</vt:lpstr>
      <vt:lpstr>Translate the words</vt:lpstr>
      <vt:lpstr>Game “Irregular verbs- BINGO” </vt:lpstr>
      <vt:lpstr>Crossword «In London»</vt:lpstr>
      <vt:lpstr>“Dialogue”</vt:lpstr>
      <vt:lpstr>Good bye!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Consolidation lesson   “English for fun and like fun”.     </dc:title>
  <cp:lastModifiedBy>Next</cp:lastModifiedBy>
  <cp:revision>9</cp:revision>
  <dcterms:modified xsi:type="dcterms:W3CDTF">2013-02-14T00:38:07Z</dcterms:modified>
</cp:coreProperties>
</file>