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EB6E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0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F990EC-A8CA-4BEC-912B-463935F09BDD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CC2F0C-2297-4A9F-A478-3E28BEF31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10715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CA51-9499-440A-9931-383D3094CA40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29BF-7F2B-4763-9984-585B6735C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B2A-BAF3-42AB-BE34-DFBC4657C940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2CF7-BF2E-4D14-B9CE-50C8C2134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4"/>
          </a:xfrm>
        </p:spPr>
        <p:txBody>
          <a:bodyPr vert="eaVert"/>
          <a:lstStyle>
            <a:lvl1pPr>
              <a:defRPr>
                <a:solidFill>
                  <a:srgbClr val="EB6E0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768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E860-D9AD-4CB7-B20D-EBA43DF99450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8252-9D3A-40FC-B5BD-F5EABEEF1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730D-9EF9-4617-BF06-18473837762A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BBA7-57D6-4980-A5B1-3C3268525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120A-2AE6-4733-B471-1BF3DA4C6A0F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A932-DE25-47D8-AA59-A46F50220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39B3-AC65-451E-9E26-F489109FE223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EF46-820D-4778-A315-F1751A71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B658-F793-4F4F-896A-3B4368CE2EA0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438E-AAFA-4C4C-AAB7-0E02A097A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6BC6-683F-4EDB-8F69-D9E66475C953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5CB2-8CCE-4F6B-9BD1-4C2984C10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0F13-BC42-4C4C-9765-C8F3B4A8DD74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7562-1268-4948-8D13-C3C80831E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72428" cy="11620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1" cy="47688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C1A4-8369-41A6-A8A6-DA8FB71DAFC2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ACA0-F12E-45B7-B3E3-661C57C07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786710" cy="928694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1538" y="2214554"/>
            <a:ext cx="6929486" cy="40846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21442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D439-A747-43B6-B10F-DB5125BFECBF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008B-E646-4D99-A82B-E3C3DE5C6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6363"/>
            <a:ext cx="9144000" cy="1071562"/>
          </a:xfrm>
          <a:prstGeom prst="rect">
            <a:avLst/>
          </a:prstGeom>
          <a:solidFill>
            <a:srgbClr val="EB6E0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53554_1189793300_Autumn_Leaves_New_York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53975"/>
            <a:ext cx="1214438" cy="134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358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2875" y="6356350"/>
            <a:ext cx="232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FD0409-7C30-4C59-9344-4FA77333AFA9}" type="datetimeFigureOut">
              <a:rPr lang="ru-RU"/>
              <a:pPr>
                <a:defRPr/>
              </a:pPr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28813" y="6356350"/>
            <a:ext cx="5224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8313" y="6356350"/>
            <a:ext cx="209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2A33F-810C-4041-A477-BC09A6F7F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10" descr="qqqqqqqq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00" y="4857750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МОУ СОШ №4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idx="1"/>
          </p:nvPr>
        </p:nvSpPr>
        <p:spPr>
          <a:xfrm>
            <a:off x="285750" y="1600200"/>
            <a:ext cx="8358188" cy="282893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dirty="0" smtClean="0"/>
              <a:t>Праздник </a:t>
            </a:r>
          </a:p>
          <a:p>
            <a:pPr algn="ctr">
              <a:buFontTx/>
              <a:buNone/>
            </a:pPr>
            <a:r>
              <a:rPr lang="ru-RU" sz="5400" b="1" dirty="0" smtClean="0"/>
              <a:t>летних и осенних именинников</a:t>
            </a:r>
          </a:p>
          <a:p>
            <a:pPr algn="ctr">
              <a:buFontTx/>
              <a:buNone/>
            </a:pPr>
            <a:r>
              <a:rPr lang="ru-RU" sz="5400" b="1" dirty="0" smtClean="0"/>
              <a:t>в 1 «А» классе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Стихотворная</a:t>
            </a:r>
            <a:endParaRPr lang="ru-RU" dirty="0"/>
          </a:p>
        </p:txBody>
      </p:sp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1439863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00430" y="2071678"/>
            <a:ext cx="50720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Рассказать стихотворение</a:t>
            </a:r>
          </a:p>
          <a:p>
            <a:r>
              <a:rPr lang="ru-RU" sz="4400" dirty="0" smtClean="0">
                <a:solidFill>
                  <a:srgbClr val="00B050"/>
                </a:solidFill>
              </a:rPr>
              <a:t>о времени года,  в котором родился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БЮРО ПОГОДЫ</a:t>
            </a:r>
            <a:endParaRPr lang="ru-RU" dirty="0"/>
          </a:p>
        </p:txBody>
      </p:sp>
      <p:pic>
        <p:nvPicPr>
          <p:cNvPr id="2050" name="Picture 2" descr="C:\Documents and Settings\1\Мои документы\Рисунки\3D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3139435" cy="235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2428868"/>
            <a:ext cx="4214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Составить пословицы и объяснить их смысл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МАЛЕНЬКИЕ ТАЙНЫ ПРИРОДЫ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500306"/>
            <a:ext cx="4143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Рассказать </a:t>
            </a:r>
          </a:p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о дарах </a:t>
            </a:r>
          </a:p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осени и лета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 descr="C:\Documents and Settings\1\Мои документы\Рисунки\Bilder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3695696" cy="23098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ОГОРОДНАЯ АПТЕКА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2571744"/>
            <a:ext cx="5357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Вы заболели. </a:t>
            </a: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Чем будете лечить</a:t>
            </a: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(кашель, насморк)?</a:t>
            </a:r>
            <a:r>
              <a:rPr lang="ru-RU" sz="4400" dirty="0" smtClean="0"/>
              <a:t>  </a:t>
            </a:r>
            <a:endParaRPr lang="ru-RU" sz="4400" dirty="0"/>
          </a:p>
        </p:txBody>
      </p:sp>
      <p:pic>
        <p:nvPicPr>
          <p:cNvPr id="5" name="Picture 2" descr="C:\Documents and Settings\1\Мои документы\Рисунки\Bilder\16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3000245" cy="22501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НУ-КА, ОТГАДАЙТЕ</a:t>
            </a:r>
            <a:endParaRPr lang="ru-RU" dirty="0"/>
          </a:p>
        </p:txBody>
      </p:sp>
      <p:pic>
        <p:nvPicPr>
          <p:cNvPr id="6146" name="Picture 2" descr="C:\Documents and Settings\1\Мои документы\Рисунки\Bilder\13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3121025" cy="2341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3438" y="2643182"/>
            <a:ext cx="3929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Отгадать 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загадки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СПОРТИВНАЯ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1285860"/>
            <a:ext cx="6000760" cy="454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Подбери картошку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Комплимент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Игра-аттракцион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Игра-эстафета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Каштановая эстафета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Очисть яблоко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Падающие листья 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1" name="Picture 3" descr="C:\Documents and Settings\1\Мои документы\Рисунки\обои\Обои для рабочего стола\Обои XP\CD032@CT2000-24_vba-programmierung_p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2762248" cy="2071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СЮРПРИЗНАЯ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1714488"/>
            <a:ext cx="4643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Рассказы о традициях семьи, поздравления именинникам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1\Мои документы\Рисунки\обои\1280х1024\f_11204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3309918" cy="26479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</a:t>
            </a:r>
            <a:endParaRPr lang="ru-RU" dirty="0"/>
          </a:p>
        </p:txBody>
      </p:sp>
      <p:pic>
        <p:nvPicPr>
          <p:cNvPr id="9221" name="Picture 5" descr="C:\Documents and Settings\1\Мои документы\Рисунки\Bilder\178_nicep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3048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1714488"/>
            <a:ext cx="4643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Именинники 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и их родители приготовили угощенье для своих гостей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Золотая 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Золотая осень</Template>
  <TotalTime>278</TotalTime>
  <Words>92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Золотая осень</vt:lpstr>
      <vt:lpstr>МОУ СОШ №4</vt:lpstr>
      <vt:lpstr>Стихотворная</vt:lpstr>
      <vt:lpstr>БЮРО ПОГОДЫ</vt:lpstr>
      <vt:lpstr>         МАЛЕНЬКИЕ ТАЙНЫ ПРИРОДЫ</vt:lpstr>
      <vt:lpstr>ОГОРОДНАЯ АПТЕКА</vt:lpstr>
      <vt:lpstr>А НУ-КА, ОТГАДАЙТЕ</vt:lpstr>
      <vt:lpstr>СПОРТИВНАЯ</vt:lpstr>
      <vt:lpstr>СЮРПРИЗНАЯ</vt:lpstr>
      <vt:lpstr>ДОМАШНЯЯ</vt:lpstr>
    </vt:vector>
  </TitlesOfParts>
  <Company>МОУ "СОШ №4"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школа</dc:creator>
  <cp:lastModifiedBy>1</cp:lastModifiedBy>
  <cp:revision>30</cp:revision>
  <dcterms:created xsi:type="dcterms:W3CDTF">2009-10-28T11:11:54Z</dcterms:created>
  <dcterms:modified xsi:type="dcterms:W3CDTF">2009-11-27T13:03:43Z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TC300064221049</vt:lpwstr>
  </property>
</Properties>
</file>