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9" r:id="rId10"/>
    <p:sldId id="265" r:id="rId11"/>
    <p:sldId id="266" r:id="rId12"/>
    <p:sldId id="278" r:id="rId13"/>
    <p:sldId id="267" r:id="rId14"/>
    <p:sldId id="272" r:id="rId15"/>
    <p:sldId id="270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7" autoAdjust="0"/>
  </p:normalViewPr>
  <p:slideViewPr>
    <p:cSldViewPr>
      <p:cViewPr varScale="1">
        <p:scale>
          <a:sx n="70" d="100"/>
          <a:sy n="70" d="100"/>
        </p:scale>
        <p:origin x="-51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914400"/>
          </a:xfrm>
        </p:spPr>
        <p:txBody>
          <a:bodyPr/>
          <a:lstStyle/>
          <a:p>
            <a:r>
              <a:rPr lang="ru-RU" sz="9600" dirty="0" smtClean="0"/>
              <a:t> Симметрия.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991600" cy="31718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7200" dirty="0" smtClean="0">
                <a:latin typeface="Monotype Corsiva" pitchFamily="66" charset="0"/>
              </a:rPr>
              <a:t>   </a:t>
            </a:r>
            <a:r>
              <a:rPr lang="ru-RU" sz="8000" dirty="0" smtClean="0">
                <a:latin typeface="Monotype Corsiva" pitchFamily="66" charset="0"/>
              </a:rPr>
              <a:t>Осевая и центральная</a:t>
            </a:r>
          </a:p>
          <a:p>
            <a:pPr>
              <a:buNone/>
            </a:pPr>
            <a:r>
              <a:rPr lang="ru-RU" sz="7200" dirty="0" smtClean="0">
                <a:latin typeface="Monotype Corsiva" pitchFamily="66" charset="0"/>
              </a:rPr>
              <a:t>             </a:t>
            </a:r>
            <a:r>
              <a:rPr lang="ru-RU" sz="8000" dirty="0" smtClean="0">
                <a:latin typeface="Monotype Corsiva" pitchFamily="66" charset="0"/>
              </a:rPr>
              <a:t>симметрии.</a:t>
            </a:r>
          </a:p>
          <a:p>
            <a:pPr>
              <a:buNone/>
            </a:pPr>
            <a:endParaRPr lang="ru-RU" sz="72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4549676"/>
            <a:ext cx="60198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Выполнили работу</a:t>
            </a:r>
            <a:r>
              <a:rPr lang="ru-RU" sz="3600" dirty="0" smtClean="0">
                <a:solidFill>
                  <a:srgbClr val="00B0F0"/>
                </a:solidFill>
              </a:rPr>
              <a:t>:</a:t>
            </a:r>
          </a:p>
          <a:p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Ученица 9 «А» класса</a:t>
            </a:r>
            <a:endParaRPr lang="ru-RU" sz="3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chemeClr val="accent2"/>
                </a:solidFill>
              </a:rPr>
              <a:t>Бутембалина</a:t>
            </a:r>
            <a:r>
              <a:rPr lang="ru-RU" sz="3600" dirty="0" smtClean="0">
                <a:solidFill>
                  <a:schemeClr val="accent2"/>
                </a:solidFill>
              </a:rPr>
              <a:t> </a:t>
            </a:r>
            <a:r>
              <a:rPr lang="ru-RU" sz="3600" dirty="0" err="1" smtClean="0">
                <a:solidFill>
                  <a:schemeClr val="accent2"/>
                </a:solidFill>
              </a:rPr>
              <a:t>Мадина</a:t>
            </a:r>
            <a:endParaRPr lang="ru-RU" sz="3600" dirty="0" smtClean="0">
              <a:solidFill>
                <a:schemeClr val="accent2"/>
              </a:solidFill>
            </a:endParaRPr>
          </a:p>
          <a:p>
            <a:r>
              <a:rPr lang="ru-RU" sz="3600" dirty="0" err="1" smtClean="0">
                <a:solidFill>
                  <a:schemeClr val="accent2"/>
                </a:solidFill>
              </a:rPr>
              <a:t>Советханова</a:t>
            </a:r>
            <a:r>
              <a:rPr lang="ru-RU" sz="3600" dirty="0" smtClean="0">
                <a:solidFill>
                  <a:schemeClr val="accent2"/>
                </a:solidFill>
              </a:rPr>
              <a:t> Дана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5000">
              <a:srgbClr val="002060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156387">
            <a:off x="1799158" y="862681"/>
            <a:ext cx="685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Симметрия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24200" y="1524000"/>
            <a:ext cx="1752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668422">
            <a:off x="2410691" y="2612714"/>
            <a:ext cx="377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нашем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 rot="781194">
            <a:off x="1633926" y="4475506"/>
            <a:ext cx="464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городе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75000"/>
              </a:schemeClr>
            </a:gs>
            <a:gs pos="65000">
              <a:srgbClr val="7030A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МАДИНА И ДАНА\21102011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1600200" y="2743200"/>
            <a:ext cx="5486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ages\Камера\201110\201110A0\23102011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"/>
            <a:ext cx="9144000" cy="6860381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2705100" y="3467100"/>
            <a:ext cx="48768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Рабочий стол\МАДИНА И ДАНА\211020111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941" cy="68580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1714500" y="3086100"/>
            <a:ext cx="5791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Рабочий стол\МАДИНА И ДАНА\21102011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6143" cy="70104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>
            <a:stCxn id="5122" idx="0"/>
          </p:cNvCxnSpPr>
          <p:nvPr/>
        </p:nvCxnSpPr>
        <p:spPr>
          <a:xfrm rot="16200000" flipH="1" flipV="1">
            <a:off x="2641336" y="1930664"/>
            <a:ext cx="3962400" cy="10107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65000">
              <a:srgbClr val="00B0F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81988">
            <a:off x="1057342" y="713985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СИММЕТРИЯ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33800" y="2286000"/>
            <a:ext cx="869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827177">
            <a:off x="655284" y="4336417"/>
            <a:ext cx="77757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НАШЕМ КЛАССЕ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Admin\Рабочий стол\МАДИНА И ДАНА\221020111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941" cy="6858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2667000" y="2667000"/>
            <a:ext cx="41910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>
            <a:off x="3086100" y="3695700"/>
            <a:ext cx="3048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D:\Documents and Settings\Admin\Рабочий стол\МАДИНА И ДАНА\22102011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2"/>
            <a:ext cx="9143999" cy="6858792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181100" y="3314700"/>
            <a:ext cx="685800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Admin\Рабочий стол\МАДИНА И ДАНА\221020111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2"/>
            <a:ext cx="9144000" cy="7239792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2781300" y="4000500"/>
            <a:ext cx="3581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65000">
              <a:schemeClr val="accent4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916936"/>
          </a:xfrm>
        </p:spPr>
        <p:txBody>
          <a:bodyPr/>
          <a:lstStyle/>
          <a:p>
            <a:r>
              <a:rPr lang="ru-RU" sz="6600" dirty="0" smtClean="0"/>
              <a:t>Симметрия это-</a:t>
            </a:r>
            <a:r>
              <a:rPr lang="ru-RU" dirty="0" smtClean="0">
                <a:latin typeface="+mn-lt"/>
              </a:rPr>
              <a:t>СОРАЗМЕРНОСТЬ , ПРОПОРЦИОНАЛЬНОСТЬ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НАЛИЧИЕ ОПРЕДЕЛЕННОГО ПОРЯДКА В РАСПОЛОЖЕНИИ ЧАСТЕЙ.</a:t>
            </a: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1242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/>
          </a:p>
          <a:p>
            <a:r>
              <a:rPr lang="ru-RU" sz="5400" dirty="0" smtClean="0"/>
              <a:t>Симметрия бывает:</a:t>
            </a:r>
            <a:endParaRPr lang="ru-RU" sz="5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62400"/>
            <a:ext cx="4086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1)Осевая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2)Центральная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5000">
              <a:srgbClr val="7030A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ru-RU" sz="7200" dirty="0" smtClean="0"/>
              <a:t>Осевая симметрия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2209800"/>
            <a:ext cx="1828800" cy="1295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0"/>
            <a:endCxn id="6" idx="2"/>
          </p:cNvCxnSpPr>
          <p:nvPr/>
        </p:nvCxnSpPr>
        <p:spPr>
          <a:xfrm rot="16200000" flipH="1">
            <a:off x="1333500" y="2857500"/>
            <a:ext cx="12954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3"/>
            <a:endCxn id="6" idx="3"/>
          </p:cNvCxnSpPr>
          <p:nvPr/>
        </p:nvCxnSpPr>
        <p:spPr>
          <a:xfrm>
            <a:off x="2895600" y="28575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3"/>
            <a:endCxn id="6" idx="1"/>
          </p:cNvCxnSpPr>
          <p:nvPr/>
        </p:nvCxnSpPr>
        <p:spPr>
          <a:xfrm flipH="1">
            <a:off x="1066800" y="2857500"/>
            <a:ext cx="1828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114800" y="2209800"/>
            <a:ext cx="1371600" cy="1295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0"/>
            <a:endCxn id="15" idx="2"/>
          </p:cNvCxnSpPr>
          <p:nvPr/>
        </p:nvCxnSpPr>
        <p:spPr>
          <a:xfrm rot="16200000" flipH="1">
            <a:off x="4152900" y="2857500"/>
            <a:ext cx="1295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5" idx="2"/>
          </p:cNvCxnSpPr>
          <p:nvPr/>
        </p:nvCxnSpPr>
        <p:spPr>
          <a:xfrm rot="5400000" flipH="1" flipV="1">
            <a:off x="4762500" y="35433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конечная звезда 10"/>
          <p:cNvSpPr/>
          <p:nvPr/>
        </p:nvSpPr>
        <p:spPr>
          <a:xfrm>
            <a:off x="6477000" y="2057400"/>
            <a:ext cx="1981200" cy="16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1" idx="0"/>
          </p:cNvCxnSpPr>
          <p:nvPr/>
        </p:nvCxnSpPr>
        <p:spPr>
          <a:xfrm rot="16200000" flipH="1">
            <a:off x="6819900" y="2705100"/>
            <a:ext cx="129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Сердце 22"/>
          <p:cNvSpPr/>
          <p:nvPr/>
        </p:nvSpPr>
        <p:spPr>
          <a:xfrm>
            <a:off x="3124200" y="4267200"/>
            <a:ext cx="3276600" cy="2438400"/>
          </a:xfrm>
          <a:prstGeom prst="hear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23" idx="0"/>
            <a:endCxn id="23" idx="1"/>
          </p:cNvCxnSpPr>
          <p:nvPr/>
        </p:nvCxnSpPr>
        <p:spPr>
          <a:xfrm rot="16200000" flipH="1">
            <a:off x="3848100" y="5791200"/>
            <a:ext cx="1828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 rot="20940743">
            <a:off x="1919160" y="3757139"/>
            <a:ext cx="5181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природе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 rot="672298">
            <a:off x="1985994" y="1050506"/>
            <a:ext cx="6248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Симметрия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925061">
            <a:off x="3696961" y="2257520"/>
            <a:ext cx="12144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548640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657600" y="1752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 descr="C:\Documents and Settings\Мадина\Рабочий стол\картинки\цветки\Ako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763000" cy="559273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3657600" y="3733800"/>
            <a:ext cx="457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Мадина\Рабочий стол\картинки\Животные\Ще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753600" cy="73152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304800" y="2743200"/>
            <a:ext cx="4572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934200" y="16002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896100" y="17145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572000" y="3962400"/>
            <a:ext cx="43434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Мадина\Рабочий стол\картинки\цветки\Ako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1628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495800" y="990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44196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457700" y="16383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4419600" y="1371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9458" idx="0"/>
          </p:cNvCxnSpPr>
          <p:nvPr/>
        </p:nvCxnSpPr>
        <p:spPr>
          <a:xfrm rot="5400000" flipH="1" flipV="1">
            <a:off x="4495800" y="-60960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441960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096294" y="3619500"/>
            <a:ext cx="4799806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Мадина\Рабочий стол\картинки\Животные\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724400" y="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447800" y="3429000"/>
            <a:ext cx="6858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МАДИНА И ДАНА\21102011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V="1">
            <a:off x="2857500" y="3086100"/>
            <a:ext cx="21336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136</TotalTime>
  <Words>50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 Симметрия.</vt:lpstr>
      <vt:lpstr>Симметрия это-СОРАЗМЕРНОСТЬ , ПРОПОРЦИОНАЛЬНОСТЬ НАЛИЧИЕ ОПРЕДЕЛЕННОГО ПОРЯДКА В РАСПОЛОЖЕНИИ ЧАСТЕЙ.</vt:lpstr>
      <vt:lpstr>Осевая симметрия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Симетрия.</dc:title>
  <cp:lastModifiedBy>Оля</cp:lastModifiedBy>
  <cp:revision>20</cp:revision>
  <dcterms:modified xsi:type="dcterms:W3CDTF">2012-10-30T04:37:49Z</dcterms:modified>
</cp:coreProperties>
</file>