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9" r:id="rId11"/>
    <p:sldId id="263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7" y="1052736"/>
            <a:ext cx="8572500" cy="567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221739"/>
            <a:ext cx="5661614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317500"/>
          </a:effectLst>
          <a:scene3d>
            <a:camera prst="obliqueTopRight"/>
            <a:lightRig rig="threePt" dir="t"/>
          </a:scene3d>
          <a:sp3d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Colonna MT" pitchFamily="82" charset="0"/>
              </a:rPr>
              <a:t>We are visiting Santa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Santa’s Workshop</a:t>
            </a:r>
            <a:endParaRPr lang="ru-RU" dirty="0"/>
          </a:p>
        </p:txBody>
      </p:sp>
      <p:pic>
        <p:nvPicPr>
          <p:cNvPr id="3" name="Santa_39_s_Workshop_1932_2006_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605" y="1268760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ages.reklama.com.ua/2011-07-14/1055504/photos0-800x60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r="50000"/>
          <a:stretch/>
        </p:blipFill>
        <p:spPr bwMode="auto">
          <a:xfrm rot="284412">
            <a:off x="2814668" y="228277"/>
            <a:ext cx="2963193" cy="63096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/>
          <p:cNvSpPr txBox="1"/>
          <p:nvPr/>
        </p:nvSpPr>
        <p:spPr>
          <a:xfrm rot="309172">
            <a:off x="3227364" y="504739"/>
            <a:ext cx="2401241" cy="38387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000" b="1" dirty="0"/>
              <a:t>Dear friends</a:t>
            </a:r>
            <a:r>
              <a:rPr lang="ru-RU" sz="2000" b="1" dirty="0"/>
              <a:t>! </a:t>
            </a:r>
            <a:endParaRPr lang="en-US" sz="2000" b="1" dirty="0" smtClean="0"/>
          </a:p>
          <a:p>
            <a:pPr lvl="0"/>
            <a:r>
              <a:rPr lang="en-US" sz="2000" b="1" dirty="0" smtClean="0"/>
              <a:t>Nice </a:t>
            </a:r>
            <a:r>
              <a:rPr lang="en-US" sz="2000" b="1" dirty="0"/>
              <a:t>to</a:t>
            </a:r>
            <a:r>
              <a:rPr lang="en-US" sz="2000" b="1" dirty="0">
                <a:solidFill>
                  <a:schemeClr val="bg2"/>
                </a:solidFill>
              </a:rPr>
              <a:t> meet </a:t>
            </a:r>
            <a:r>
              <a:rPr lang="en-US" sz="2000" b="1" dirty="0"/>
              <a:t>you! </a:t>
            </a:r>
            <a:endParaRPr lang="en-US" sz="2000" b="1" dirty="0" smtClean="0"/>
          </a:p>
          <a:p>
            <a:pPr lvl="0"/>
            <a:r>
              <a:rPr lang="en-US" sz="2000" b="1" dirty="0" smtClean="0"/>
              <a:t>I’m </a:t>
            </a:r>
            <a:r>
              <a:rPr lang="en-US" sz="2000" b="1" dirty="0"/>
              <a:t>waiting for </a:t>
            </a:r>
            <a:r>
              <a:rPr lang="en-US" sz="2000" b="1" dirty="0" smtClean="0"/>
              <a:t>your</a:t>
            </a:r>
          </a:p>
          <a:p>
            <a:pPr lvl="0"/>
            <a:r>
              <a:rPr lang="en-US" sz="2000" b="1" dirty="0" smtClean="0">
                <a:solidFill>
                  <a:schemeClr val="bg2"/>
                </a:solidFill>
              </a:rPr>
              <a:t> </a:t>
            </a:r>
            <a:r>
              <a:rPr lang="en-US" sz="2000" b="1" dirty="0">
                <a:solidFill>
                  <a:schemeClr val="bg2"/>
                </a:solidFill>
              </a:rPr>
              <a:t>letters</a:t>
            </a:r>
            <a:r>
              <a:rPr lang="en-US" sz="2000" b="1" dirty="0"/>
              <a:t>. And I want </a:t>
            </a:r>
            <a:endParaRPr lang="en-US" sz="2000" b="1" dirty="0" smtClean="0"/>
          </a:p>
          <a:p>
            <a:pPr lvl="0"/>
            <a:r>
              <a:rPr lang="en-US" sz="2000" b="1" dirty="0" smtClean="0"/>
              <a:t>to </a:t>
            </a:r>
            <a:r>
              <a:rPr lang="en-US" sz="2000" b="1" dirty="0"/>
              <a:t>meet your family. </a:t>
            </a:r>
            <a:endParaRPr lang="en-US" sz="2000" b="1" dirty="0" smtClean="0"/>
          </a:p>
          <a:p>
            <a:pPr lvl="0"/>
            <a:r>
              <a:rPr lang="en-US" sz="2000" b="1" dirty="0" smtClean="0"/>
              <a:t>Please </a:t>
            </a:r>
            <a:r>
              <a:rPr lang="en-US" sz="2000" b="1" dirty="0"/>
              <a:t>write me </a:t>
            </a:r>
            <a:r>
              <a:rPr lang="en-US" sz="2000" b="1" dirty="0" smtClean="0"/>
              <a:t>about </a:t>
            </a:r>
            <a:r>
              <a:rPr lang="en-US" sz="2000" b="1" dirty="0"/>
              <a:t>members </a:t>
            </a:r>
            <a:r>
              <a:rPr lang="en-US" sz="2000" b="1" dirty="0" smtClean="0"/>
              <a:t>of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your</a:t>
            </a:r>
            <a:r>
              <a:rPr lang="en-US" sz="2000" b="1" dirty="0"/>
              <a:t> families. </a:t>
            </a:r>
            <a:r>
              <a:rPr lang="en-US" sz="2000" b="1" dirty="0" smtClean="0"/>
              <a:t>What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are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/>
              <a:t>they like? </a:t>
            </a:r>
            <a:r>
              <a:rPr lang="en-US" sz="2000" b="1" dirty="0" smtClean="0"/>
              <a:t>What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do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/>
              <a:t>they </a:t>
            </a:r>
            <a:r>
              <a:rPr lang="en-US" sz="2000" b="1" dirty="0" smtClean="0"/>
              <a:t>look </a:t>
            </a:r>
            <a:r>
              <a:rPr lang="en-US" sz="2000" b="1" dirty="0"/>
              <a:t>like</a:t>
            </a:r>
            <a:r>
              <a:rPr lang="en-US" sz="2000" b="1" dirty="0" smtClean="0"/>
              <a:t>?</a:t>
            </a:r>
          </a:p>
          <a:p>
            <a:pPr lvl="0"/>
            <a:r>
              <a:rPr lang="en-US" sz="2000" b="1" dirty="0" smtClean="0"/>
              <a:t> </a:t>
            </a:r>
            <a:r>
              <a:rPr lang="en-US" sz="2000" b="1" dirty="0"/>
              <a:t>Love, </a:t>
            </a:r>
            <a:endParaRPr lang="en-US" sz="2000" b="1" dirty="0" smtClean="0"/>
          </a:p>
          <a:p>
            <a:pPr lvl="0"/>
            <a:r>
              <a:rPr lang="en-US" sz="2000" b="1" dirty="0" smtClean="0"/>
              <a:t>Santa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455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08" y="44624"/>
            <a:ext cx="9036496" cy="67095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9600" dirty="0" smtClean="0">
              <a:latin typeface="Algerian" pitchFamily="82" charset="0"/>
            </a:endParaRPr>
          </a:p>
          <a:p>
            <a:pPr algn="ctr"/>
            <a:r>
              <a:rPr lang="en-US" sz="9600" dirty="0" smtClean="0">
                <a:latin typeface="Algerian" pitchFamily="82" charset="0"/>
              </a:rPr>
              <a:t>Thank you! </a:t>
            </a:r>
          </a:p>
          <a:p>
            <a:pPr algn="ctr"/>
            <a:endParaRPr lang="en-US" sz="8800" dirty="0" smtClean="0">
              <a:latin typeface="Algerian" pitchFamily="82" charset="0"/>
            </a:endParaRPr>
          </a:p>
          <a:p>
            <a:pPr algn="ctr"/>
            <a:r>
              <a:rPr lang="en-US" sz="9600" dirty="0" smtClean="0">
                <a:latin typeface="Algerian" pitchFamily="82" charset="0"/>
              </a:rPr>
              <a:t>Good bye</a:t>
            </a:r>
            <a:r>
              <a:rPr lang="en-US" sz="9600" dirty="0" smtClean="0">
                <a:latin typeface="Algerian" pitchFamily="82" charset="0"/>
              </a:rPr>
              <a:t>!</a:t>
            </a:r>
            <a:endParaRPr lang="en-US" sz="9600" dirty="0" smtClean="0">
              <a:latin typeface="Algerian" pitchFamily="82" charset="0"/>
            </a:endParaRPr>
          </a:p>
          <a:p>
            <a:pPr algn="ctr"/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06326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249"/>
            <a:ext cx="9144000" cy="683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4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559"/>
            <a:ext cx="900313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50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7309"/>
            <a:ext cx="9003851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8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Match the questions to the answers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628800"/>
            <a:ext cx="40386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i="1" dirty="0">
                <a:solidFill>
                  <a:srgbClr val="7030A0"/>
                </a:solidFill>
              </a:rPr>
              <a:t>Hi! How are you?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i="1" dirty="0">
                <a:solidFill>
                  <a:srgbClr val="7030A0"/>
                </a:solidFill>
              </a:rPr>
              <a:t>What is your new flat like?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i="1" dirty="0">
                <a:solidFill>
                  <a:srgbClr val="7030A0"/>
                </a:solidFill>
              </a:rPr>
              <a:t>Where are the books?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i="1" dirty="0">
                <a:solidFill>
                  <a:srgbClr val="7030A0"/>
                </a:solidFill>
              </a:rPr>
              <a:t>Can your mum play the piano?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i="1" dirty="0">
                <a:solidFill>
                  <a:srgbClr val="7030A0"/>
                </a:solidFill>
              </a:rPr>
              <a:t>What’s your sister like?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i="1" dirty="0">
                <a:solidFill>
                  <a:srgbClr val="7030A0"/>
                </a:solidFill>
              </a:rPr>
              <a:t>Look at that girl over there! Who is she?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i="1" dirty="0">
                <a:solidFill>
                  <a:srgbClr val="7030A0"/>
                </a:solidFill>
              </a:rPr>
              <a:t>Do you have any hobby?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i="1" dirty="0">
                <a:solidFill>
                  <a:srgbClr val="7030A0"/>
                </a:solidFill>
              </a:rPr>
              <a:t>She’s really pretty. What’s her name?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i="1" dirty="0" smtClean="0">
                <a:solidFill>
                  <a:srgbClr val="7030A0"/>
                </a:solidFill>
              </a:rPr>
              <a:t>It’s </a:t>
            </a:r>
            <a:r>
              <a:rPr lang="en-US" i="1" dirty="0">
                <a:solidFill>
                  <a:srgbClr val="7030A0"/>
                </a:solidFill>
              </a:rPr>
              <a:t>very nice.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i="1" dirty="0">
                <a:solidFill>
                  <a:srgbClr val="7030A0"/>
                </a:solidFill>
              </a:rPr>
              <a:t>No, she can’t. But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i="1" dirty="0">
                <a:solidFill>
                  <a:srgbClr val="7030A0"/>
                </a:solidFill>
              </a:rPr>
              <a:t>she can play the guitar.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i="1" dirty="0">
                <a:solidFill>
                  <a:srgbClr val="7030A0"/>
                </a:solidFill>
              </a:rPr>
              <a:t>Kathy. She’s my friend’s sister</a:t>
            </a:r>
            <a:r>
              <a:rPr lang="en-US" i="1" dirty="0" smtClean="0">
                <a:solidFill>
                  <a:srgbClr val="7030A0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i="1" dirty="0">
                <a:solidFill>
                  <a:srgbClr val="7030A0"/>
                </a:solidFill>
              </a:rPr>
              <a:t>The one with the long fair hair?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i="1" dirty="0">
                <a:solidFill>
                  <a:srgbClr val="7030A0"/>
                </a:solidFill>
              </a:rPr>
              <a:t>I’m fine, thanks. And you?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i="1" dirty="0">
                <a:solidFill>
                  <a:srgbClr val="7030A0"/>
                </a:solidFill>
              </a:rPr>
              <a:t>They are in the bookcase.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i="1" dirty="0">
                <a:solidFill>
                  <a:srgbClr val="7030A0"/>
                </a:solidFill>
              </a:rPr>
              <a:t>Yes, I have! I collect stamps.</a:t>
            </a:r>
            <a:endParaRPr lang="ru-RU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i="1" dirty="0">
                <a:solidFill>
                  <a:srgbClr val="7030A0"/>
                </a:solidFill>
              </a:rPr>
              <a:t>She’s noisy but sweet!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477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5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5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91" y="304300"/>
            <a:ext cx="2500313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680" y="290193"/>
            <a:ext cx="35242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Who is this?</a:t>
            </a:r>
          </a:p>
          <a:p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 he tall or short?</a:t>
            </a:r>
          </a:p>
          <a:p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 he fat?</a:t>
            </a:r>
          </a:p>
          <a:p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Has he got a moustache </a:t>
            </a:r>
          </a:p>
          <a:p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 a beard?</a:t>
            </a:r>
          </a:p>
          <a:p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colour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are </a:t>
            </a:r>
          </a:p>
          <a:p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his eyes?</a:t>
            </a:r>
          </a:p>
          <a:p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What is he wearing?</a:t>
            </a:r>
          </a:p>
          <a:p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What is his </a:t>
            </a:r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favourite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colour</a:t>
            </a:r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What is he like?</a:t>
            </a:r>
            <a:endParaRPr lang="ru-RU" sz="24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4248" y="3632794"/>
            <a:ext cx="18002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He isn’t tall.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18616" y="867756"/>
            <a:ext cx="157126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He is short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894940" y="3124962"/>
            <a:ext cx="298754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No, he isn’t. He is slim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07464" y="5027117"/>
            <a:ext cx="189911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No, he hasn’t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676469">
            <a:off x="6600541" y="4322097"/>
            <a:ext cx="237424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His eyes are dark.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 rot="21260207">
            <a:off x="3501733" y="4649933"/>
            <a:ext cx="28378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He has got dark eyes.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 rot="701291">
            <a:off x="4520710" y="5671394"/>
            <a:ext cx="420256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He is wearing a jacket and a cap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769389" y="3917710"/>
            <a:ext cx="373807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He’s wearing green trousers.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 rot="403055">
            <a:off x="5379728" y="344861"/>
            <a:ext cx="372255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His </a:t>
            </a:r>
            <a:r>
              <a:rPr lang="en-US" sz="2400" dirty="0" err="1" smtClean="0"/>
              <a:t>favourite</a:t>
            </a:r>
            <a:r>
              <a:rPr lang="en-US" sz="2400" dirty="0" smtClean="0"/>
              <a:t> </a:t>
            </a:r>
            <a:r>
              <a:rPr lang="en-US" sz="2400" dirty="0" err="1" smtClean="0"/>
              <a:t>colour</a:t>
            </a:r>
            <a:r>
              <a:rPr lang="en-US" sz="2400" dirty="0" smtClean="0"/>
              <a:t> is green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639230" y="1536688"/>
            <a:ext cx="285352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He likes the green </a:t>
            </a:r>
            <a:r>
              <a:rPr lang="en-US" sz="2400" dirty="0" err="1" smtClean="0"/>
              <a:t>colour</a:t>
            </a:r>
            <a:r>
              <a:rPr lang="en-US" sz="2400" dirty="0" smtClean="0"/>
              <a:t>.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 rot="20946222">
            <a:off x="5641210" y="2250437"/>
            <a:ext cx="3199594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He is funny and friendly.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 rot="735356">
            <a:off x="929459" y="5398256"/>
            <a:ext cx="3358355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He’s wearing a red jacket </a:t>
            </a:r>
          </a:p>
          <a:p>
            <a:r>
              <a:rPr lang="en-US" sz="2400" dirty="0" smtClean="0"/>
              <a:t>and a red cap.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342858" y="6114572"/>
            <a:ext cx="16192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He is angry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331640" y="4589606"/>
            <a:ext cx="187220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This is an elf.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247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1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1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1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1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1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1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1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1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1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1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1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1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1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1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1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1" y="3392071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55" y="1913227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919288"/>
            <a:ext cx="9048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7" y="3551643"/>
            <a:ext cx="10763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33400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292525"/>
            <a:ext cx="11334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9" y="5270877"/>
            <a:ext cx="2252856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03" y="3540733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1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40" y="5223886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2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1" y="188640"/>
            <a:ext cx="12192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622" y="903015"/>
            <a:ext cx="45063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Is it a HE? Is it a SHE?</a:t>
            </a:r>
          </a:p>
          <a:p>
            <a:r>
              <a:rPr lang="en-US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Is he/she tall?</a:t>
            </a:r>
          </a:p>
          <a:p>
            <a:r>
              <a:rPr lang="en-US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Is he/she …?</a:t>
            </a:r>
          </a:p>
          <a:p>
            <a:r>
              <a:rPr lang="en-US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Has he/she got long fair hair?</a:t>
            </a:r>
          </a:p>
          <a:p>
            <a:r>
              <a:rPr lang="en-US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Has he/she got ….?</a:t>
            </a:r>
            <a:endParaRPr lang="ru-RU" sz="2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56" y="235417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43" y="3567260"/>
            <a:ext cx="122640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5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7" y="908720"/>
            <a:ext cx="8784976" cy="496474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42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8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1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336</Words>
  <Application>Microsoft Office PowerPoint</Application>
  <PresentationFormat>Экран (4:3)</PresentationFormat>
  <Paragraphs>62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Match the questions to the answers</vt:lpstr>
      <vt:lpstr>Презентация PowerPoint</vt:lpstr>
      <vt:lpstr>Презентация PowerPoint</vt:lpstr>
      <vt:lpstr>Презентация PowerPoint</vt:lpstr>
      <vt:lpstr>Презентация PowerPoint</vt:lpstr>
      <vt:lpstr>Santa’s Workshop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</dc:creator>
  <cp:lastModifiedBy>cn=Батрасова Зоя Валерьяновна</cp:lastModifiedBy>
  <cp:revision>27</cp:revision>
  <dcterms:created xsi:type="dcterms:W3CDTF">2012-12-06T00:40:00Z</dcterms:created>
  <dcterms:modified xsi:type="dcterms:W3CDTF">2013-01-18T12:51:54Z</dcterms:modified>
</cp:coreProperties>
</file>