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59" r:id="rId4"/>
    <p:sldId id="262" r:id="rId5"/>
    <p:sldId id="265" r:id="rId6"/>
    <p:sldId id="260" r:id="rId7"/>
    <p:sldId id="263" r:id="rId8"/>
    <p:sldId id="266" r:id="rId9"/>
    <p:sldId id="261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6" autoAdjust="0"/>
    <p:restoredTop sz="94607" autoAdjust="0"/>
  </p:normalViewPr>
  <p:slideViewPr>
    <p:cSldViewPr>
      <p:cViewPr varScale="1">
        <p:scale>
          <a:sx n="66" d="100"/>
          <a:sy n="66" d="100"/>
        </p:scale>
        <p:origin x="-91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00411-19A0-496E-A8D6-B8D7494006E2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EC8E-32E2-4875-BD12-9250AF0F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EC8E-32E2-4875-BD12-9250AF0F8B3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3EBD13-B241-4894-BEAA-8297C170CCDB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8A0A44-50DD-4750-9B4A-E0F0D0915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rt.con.ru/" TargetMode="External"/><Relationship Id="rId4" Type="http://schemas.openxmlformats.org/officeDocument/2006/relationships/hyperlink" Target="http://www.ymk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English for children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882072" cy="26242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Презентация к уроку во 2 классе</a:t>
            </a:r>
          </a:p>
          <a:p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Учитель английского языка </a:t>
            </a:r>
          </a:p>
          <a:p>
            <a:r>
              <a:rPr lang="ru-RU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Михальчик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Галина Петровна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Гимназия 441 г.Санкт-Петербурга </a:t>
            </a:r>
          </a:p>
          <a:p>
            <a:endParaRPr lang="ru-RU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sz="2000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0"/>
            <a:ext cx="452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cs typeface="Estrangelo Edessa" pitchFamily="66" charset="0"/>
              </a:rPr>
              <a:t> 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368152"/>
          </a:xfrm>
        </p:spPr>
        <p:txBody>
          <a:bodyPr/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Sorry!</a:t>
            </a: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ru-RU" sz="4000" dirty="0"/>
          </a:p>
        </p:txBody>
      </p:sp>
      <p:pic>
        <p:nvPicPr>
          <p:cNvPr id="4" name="Picture 2" descr="C:\Users\user\Desktop\картинки\печаль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643050"/>
            <a:ext cx="371477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Game 4</a:t>
            </a:r>
            <a:endParaRPr lang="ru-RU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>
              <a:buNone/>
            </a:pPr>
            <a:endParaRPr lang="en-US" sz="3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en-US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 have a big dog and little dog. The little dog is yellow. The big dog is grey white.  I have one black cat and two grey cats. I have three brown rabbits and one white rabbit. 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r">
              <a:buNone/>
            </a:pPr>
            <a:r>
              <a:rPr lang="en-US" sz="43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sz="43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картинка - копия (3)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1071546"/>
            <a:ext cx="6902451" cy="3500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3880" cy="5756168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Game 5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The little dog is yellow.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1) Yes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2) No  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картинка - копия (3)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556792"/>
            <a:ext cx="6831013" cy="4248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H="1" flipV="1">
            <a:off x="428596" y="5286388"/>
            <a:ext cx="8286808" cy="1071572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48680"/>
            <a:ext cx="8183880" cy="518457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Game 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YES -&gt;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user\Desktop\картинка - копия (3)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124744"/>
            <a:ext cx="65527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2584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5597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Game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NO -&gt;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C:\Users\user\Desktop\картинки\печаль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428736"/>
            <a:ext cx="4764102" cy="3921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Game 5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The big dog is black.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1)Yes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2)No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user\Desktop\картинка - копия (3)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700808"/>
            <a:ext cx="684076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97848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Game 5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YES -&gt;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123" name="Picture 3" descr="C:\Users\user\Desktop\картинка - копия (3)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268760"/>
            <a:ext cx="662473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2584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Game 5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NO -&gt;</a:t>
            </a:r>
            <a:endParaRPr lang="ru-RU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картинки\печаль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571612"/>
            <a:ext cx="464347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5398978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Game 5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 One cat is black.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1) Yes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2)No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user\Desktop\картинка - копия (3)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700808"/>
            <a:ext cx="6831012" cy="4129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73536" cy="132584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71480"/>
            <a:ext cx="8574700" cy="4945752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Game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YES -&gt;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user\Desktop\картинка - копия (3)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412776"/>
            <a:ext cx="6831013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7762056" cy="1143000"/>
          </a:xfrm>
        </p:spPr>
        <p:txBody>
          <a:bodyPr>
            <a:normAutofit/>
          </a:bodyPr>
          <a:lstStyle/>
          <a:p>
            <a:r>
              <a:rPr lang="en-US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Game 1</a:t>
            </a:r>
            <a:endParaRPr lang="ru-RU" dirty="0">
              <a:effectLst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solidFill>
                <a:schemeClr val="accent2"/>
              </a:solidFill>
              <a:latin typeface="AR ESSENCE" pitchFamily="2" charset="0"/>
            </a:endParaRPr>
          </a:p>
          <a:p>
            <a:endParaRPr lang="en-US" dirty="0" smtClean="0">
              <a:latin typeface="AR ESSENCE" pitchFamily="2" charset="0"/>
            </a:endParaRPr>
          </a:p>
          <a:p>
            <a:endParaRPr lang="en-US" dirty="0" smtClean="0">
              <a:latin typeface="AR ESSENCE" pitchFamily="2" charset="0"/>
            </a:endParaRPr>
          </a:p>
          <a:p>
            <a:pPr>
              <a:buNone/>
            </a:pPr>
            <a:endParaRPr lang="en-US" dirty="0" smtClean="0">
              <a:latin typeface="AR ESSENCE" pitchFamily="2" charset="0"/>
            </a:endParaRPr>
          </a:p>
          <a:p>
            <a:pPr>
              <a:buNone/>
            </a:pPr>
            <a:endParaRPr lang="en-US" dirty="0" smtClean="0">
              <a:latin typeface="AR ESSENCE" pitchFamily="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it a car ? 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1) Yes</a:t>
            </a:r>
            <a:endParaRPr lang="en-US" sz="3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2) No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картинки\машин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1571612"/>
            <a:ext cx="385764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97848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30352"/>
            <a:ext cx="8291264" cy="4187952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Game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NO -&gt;</a:t>
            </a:r>
            <a:endParaRPr lang="ru-RU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user\Desktop\картинки\печаль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674812"/>
            <a:ext cx="4286280" cy="3897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pPr algn="ctr">
              <a:buNone/>
            </a:pPr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Thanks for</a:t>
            </a:r>
            <a:r>
              <a:rPr lang="ru-RU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game</a:t>
            </a:r>
            <a:endParaRPr lang="ru-RU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4098" name="Picture 2" descr="C:\Users\user\Desktop\картинки\весел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643050"/>
            <a:ext cx="4589702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Информационные ресурсы:</a:t>
            </a:r>
            <a:endParaRPr lang="en-US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1. Учебник для 2 класса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Way Ahead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3"/>
              </a:rPr>
              <a:t>http://images.yandex.ru</a:t>
            </a:r>
            <a:endParaRPr lang="ru-RU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4"/>
              </a:rPr>
              <a:t>http://www.ymk.ru</a:t>
            </a:r>
            <a:endParaRPr lang="en-US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5"/>
              </a:rPr>
              <a:t>http://www.art.con.ru</a:t>
            </a:r>
            <a:endParaRPr lang="en-US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25840"/>
          </a:xfrm>
        </p:spPr>
        <p:txBody>
          <a:bodyPr/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Well done!</a:t>
            </a: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9" name="Picture 3" descr="C:\Users\user\Desktop\картинки\весел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714488"/>
            <a:ext cx="408855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504056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Sorry!</a:t>
            </a: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ru-RU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4000" dirty="0"/>
          </a:p>
        </p:txBody>
      </p:sp>
      <p:pic>
        <p:nvPicPr>
          <p:cNvPr id="3074" name="Picture 2" descr="C:\Users\user\Desktop\картинки\печаль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1428736"/>
            <a:ext cx="4000528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Game 2</a:t>
            </a:r>
          </a:p>
          <a:p>
            <a:pPr>
              <a:buNone/>
            </a:pPr>
            <a:endParaRPr lang="en-US" sz="4000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endParaRPr lang="en-US" sz="2000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endParaRPr lang="en-US" sz="1100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endParaRPr lang="en-US" sz="4000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endParaRPr lang="en-US" sz="4000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861048"/>
            <a:ext cx="7672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it an apple?</a:t>
            </a: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1)Yes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2)No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er\Desktop\картинки\апельсин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1428736"/>
            <a:ext cx="300039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2584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Well done!</a:t>
            </a: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ru-RU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Picture 3" descr="C:\Users\user\Desktop\картинки\весел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714488"/>
            <a:ext cx="408855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2584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Sorry!</a:t>
            </a: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ru-RU" sz="4000" dirty="0"/>
          </a:p>
        </p:txBody>
      </p:sp>
      <p:pic>
        <p:nvPicPr>
          <p:cNvPr id="6146" name="Picture 2" descr="C:\Users\user\Desktop\картинки\печаль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643050"/>
            <a:ext cx="371477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149080"/>
            <a:ext cx="7960968" cy="14401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is it?</a:t>
            </a:r>
            <a:b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388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Game 3</a:t>
            </a:r>
          </a:p>
          <a:p>
            <a:pPr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ru-RU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714884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solidFill>
                <a:srgbClr val="FF0000"/>
              </a:solidFill>
              <a:latin typeface="AR ESSENCE" pitchFamily="2" charset="0"/>
              <a:hlinkClick r:id="rId3" action="ppaction://hlinksldjump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1)Cat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2)Dog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3)Mouse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er\Desktop\картинки\ко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1268760"/>
            <a:ext cx="371477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1080120"/>
          </a:xfrm>
        </p:spPr>
        <p:txBody>
          <a:bodyPr/>
          <a:lstStyle/>
          <a:p>
            <a:pPr algn="r"/>
            <a:r>
              <a:rPr lang="en-US" dirty="0" smtClean="0">
                <a:effectLst/>
                <a:latin typeface="Arial" pitchFamily="34" charset="0"/>
                <a:cs typeface="Arial" pitchFamily="34" charset="0"/>
                <a:hlinkClick r:id="rId3" action="ppaction://hlinksldjump"/>
              </a:rPr>
              <a:t>-&gt;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Well done!</a:t>
            </a: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en-US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endParaRPr lang="ru-RU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3" descr="C:\Users\user\Desktop\картинки\весел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714488"/>
            <a:ext cx="4088550" cy="3154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ISPRING_SCORM_PASSING_SCORE" val="100.0000000000"/>
  <p:tag name="ISPRING_RESOURCE_PATHS_HASH_2" val="94f24e4e8e67f844be51dab1b4714373c37c68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928</TotalTime>
  <Words>243</Words>
  <Application>Microsoft Office PowerPoint</Application>
  <PresentationFormat>Экран (4:3)</PresentationFormat>
  <Paragraphs>136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English for children</vt:lpstr>
      <vt:lpstr>Game 1</vt:lpstr>
      <vt:lpstr>-&gt;</vt:lpstr>
      <vt:lpstr>-&gt;</vt:lpstr>
      <vt:lpstr>Слайд 5</vt:lpstr>
      <vt:lpstr>-&gt;</vt:lpstr>
      <vt:lpstr>-&gt;</vt:lpstr>
      <vt:lpstr>What is it? </vt:lpstr>
      <vt:lpstr>-&gt;</vt:lpstr>
      <vt:lpstr>-&gt;</vt:lpstr>
      <vt:lpstr>Слайд 11</vt:lpstr>
      <vt:lpstr> </vt:lpstr>
      <vt:lpstr>-&gt;</vt:lpstr>
      <vt:lpstr>-&gt;</vt:lpstr>
      <vt:lpstr>Слайд 15</vt:lpstr>
      <vt:lpstr>-&gt;</vt:lpstr>
      <vt:lpstr>-&gt;</vt:lpstr>
      <vt:lpstr>Слайд 18</vt:lpstr>
      <vt:lpstr>-&gt;</vt:lpstr>
      <vt:lpstr>-&gt;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children</dc:title>
  <dc:creator>user</dc:creator>
  <cp:lastModifiedBy>Галя</cp:lastModifiedBy>
  <cp:revision>128</cp:revision>
  <dcterms:created xsi:type="dcterms:W3CDTF">2012-04-15T09:56:46Z</dcterms:created>
  <dcterms:modified xsi:type="dcterms:W3CDTF">2013-01-30T19:12:03Z</dcterms:modified>
</cp:coreProperties>
</file>