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57" r:id="rId4"/>
    <p:sldId id="258" r:id="rId5"/>
    <p:sldId id="259" r:id="rId6"/>
    <p:sldId id="272" r:id="rId7"/>
    <p:sldId id="268" r:id="rId8"/>
    <p:sldId id="269" r:id="rId9"/>
    <p:sldId id="266" r:id="rId10"/>
    <p:sldId id="264" r:id="rId11"/>
    <p:sldId id="271" r:id="rId12"/>
    <p:sldId id="263" r:id="rId13"/>
    <p:sldId id="262" r:id="rId14"/>
    <p:sldId id="261" r:id="rId15"/>
    <p:sldId id="26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996600"/>
    <a:srgbClr val="A50021"/>
    <a:srgbClr val="00CCFF"/>
    <a:srgbClr val="CC6600"/>
    <a:srgbClr val="006600"/>
    <a:srgbClr val="FFCC00"/>
    <a:srgbClr val="0000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238" autoAdjust="0"/>
  </p:normalViewPr>
  <p:slideViewPr>
    <p:cSldViewPr>
      <p:cViewPr varScale="1">
        <p:scale>
          <a:sx n="41" d="100"/>
          <a:sy n="41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7502-D203-4072-BF67-58333DCCE616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58E1-A005-4054-8AAB-174E2531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24936" cy="15121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Муниципальное казенное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Любинского муниципального района, Омской области </a:t>
            </a:r>
            <a:br>
              <a:rPr lang="ru-RU" sz="2000" dirty="0" smtClean="0"/>
            </a:br>
            <a:r>
              <a:rPr lang="ru-RU" sz="2000" dirty="0" smtClean="0"/>
              <a:t>«Любино –Малоросская средняя общеобразовательная школа»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848872" cy="3361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Внеурочная деятельность по программе </a:t>
            </a:r>
          </a:p>
          <a:p>
            <a:r>
              <a:rPr lang="ru-RU" b="1" dirty="0" smtClean="0"/>
              <a:t>«Я – житель Омской области»</a:t>
            </a:r>
          </a:p>
          <a:p>
            <a:endParaRPr lang="ru-RU" dirty="0" smtClean="0"/>
          </a:p>
          <a:p>
            <a:r>
              <a:rPr lang="ru-RU" sz="2400" dirty="0" smtClean="0"/>
              <a:t>Направление: духовно – нравственное</a:t>
            </a:r>
          </a:p>
          <a:p>
            <a:endParaRPr lang="ru-RU" sz="2400" dirty="0" smtClean="0"/>
          </a:p>
          <a:p>
            <a:pPr lvl="0"/>
            <a:r>
              <a:rPr lang="ru-RU" sz="1900" dirty="0" smtClean="0">
                <a:solidFill>
                  <a:srgbClr val="0070C0"/>
                </a:solidFill>
              </a:rPr>
              <a:t>                                                                            Учитель </a:t>
            </a:r>
            <a:r>
              <a:rPr lang="ru-RU" sz="1900" dirty="0">
                <a:solidFill>
                  <a:srgbClr val="0070C0"/>
                </a:solidFill>
              </a:rPr>
              <a:t>географии и биологии, 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</a:rPr>
              <a:t>                                                                           первая </a:t>
            </a:r>
            <a:r>
              <a:rPr lang="ru-RU" sz="1900" dirty="0">
                <a:solidFill>
                  <a:srgbClr val="0070C0"/>
                </a:solidFill>
              </a:rPr>
              <a:t>квалификационная категория 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</a:rPr>
              <a:t>                                                                      Устинова </a:t>
            </a:r>
            <a:r>
              <a:rPr lang="ru-RU" sz="1900" dirty="0">
                <a:solidFill>
                  <a:srgbClr val="0070C0"/>
                </a:solidFill>
              </a:rPr>
              <a:t>Т.И.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6831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Правила  составления родословной.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каждое поколение  должно находиться на одной линии;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поколения нумеруются римскими цифрами;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составление родословной начинают с себя;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размещают родных братьев и сестер в порядке рождения;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указать родителей, дату  их брака;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женский пол  обозначить кружочками,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мужской – квадратиками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Narrow" pitchFamily="34" charset="0"/>
              </a:rPr>
              <a:t> </a:t>
            </a:r>
          </a:p>
        </p:txBody>
      </p:sp>
      <p:pic>
        <p:nvPicPr>
          <p:cNvPr id="4" name="Picture 2" descr="H:\внеурочка семья\C-_Users_Lenovo_PC_Desktop_0_781a3_97d607d9_X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1928826" cy="1236871"/>
          </a:xfrm>
          <a:prstGeom prst="rect">
            <a:avLst/>
          </a:prstGeom>
          <a:noFill/>
        </p:spPr>
      </p:pic>
      <p:pic>
        <p:nvPicPr>
          <p:cNvPr id="5" name="Picture 2" descr="H:\внеурочка семья\DSC036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E7AC"/>
              </a:clrFrom>
              <a:clrTo>
                <a:srgbClr val="F1E7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7" y="4714885"/>
            <a:ext cx="1571636" cy="1180644"/>
          </a:xfrm>
          <a:prstGeom prst="rect">
            <a:avLst/>
          </a:prstGeom>
          <a:noFill/>
        </p:spPr>
      </p:pic>
      <p:pic>
        <p:nvPicPr>
          <p:cNvPr id="8" name="Picture 3" descr="H:\внеурочка семья\DSC036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EFCC"/>
              </a:clrFrom>
              <a:clrTo>
                <a:srgbClr val="F2EFCC">
                  <a:alpha val="0"/>
                </a:srgbClr>
              </a:clrTo>
            </a:clrChange>
            <a:lum bright="10000" contrast="-10000"/>
          </a:blip>
          <a:srcRect b="1362"/>
          <a:stretch>
            <a:fillRect/>
          </a:stretch>
        </p:blipFill>
        <p:spPr bwMode="auto">
          <a:xfrm flipH="1">
            <a:off x="7143768" y="2428868"/>
            <a:ext cx="1571636" cy="12887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626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 rot="10800000">
            <a:off x="0" y="0"/>
            <a:ext cx="4929190" cy="6823214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57752" y="0"/>
            <a:ext cx="4286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одовое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древо –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представление родственных связей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в виде схемы,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напоминающей дерево, ветвями и листьями которого является семья. 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000628" y="0"/>
            <a:ext cx="4143372" cy="6858000"/>
          </a:xfrm>
          <a:prstGeom prst="frame">
            <a:avLst>
              <a:gd name="adj1" fmla="val 3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5000628" cy="6858000"/>
          </a:xfrm>
          <a:prstGeom prst="frame">
            <a:avLst>
              <a:gd name="adj1" fmla="val 2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6600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8" y="71414"/>
            <a:ext cx="4786314" cy="6690230"/>
          </a:xfrm>
          <a:prstGeom prst="rect">
            <a:avLst/>
          </a:prstGeom>
          <a:noFill/>
        </p:spPr>
      </p:pic>
      <p:sp>
        <p:nvSpPr>
          <p:cNvPr id="6" name="Лента лицом вниз 5"/>
          <p:cNvSpPr/>
          <p:nvPr/>
        </p:nvSpPr>
        <p:spPr>
          <a:xfrm>
            <a:off x="5000628" y="5429264"/>
            <a:ext cx="4143372" cy="1143008"/>
          </a:xfrm>
          <a:prstGeom prst="ribbon">
            <a:avLst>
              <a:gd name="adj1" fmla="val 7809"/>
              <a:gd name="adj2" fmla="val 60520"/>
            </a:avLst>
          </a:prstGeom>
          <a:blipFill dpi="0" rotWithShape="1">
            <a:blip r:embed="rId3" cstate="print">
              <a:alphaModFix amt="9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Генеалогическое дерево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Романовых</a:t>
            </a:r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4929190" cy="6858000"/>
          </a:xfrm>
          <a:prstGeom prst="frame">
            <a:avLst>
              <a:gd name="adj1" fmla="val 163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491" y="0"/>
            <a:ext cx="4513351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214282" y="4714884"/>
            <a:ext cx="4000528" cy="1643074"/>
          </a:xfrm>
          <a:prstGeom prst="ribbon">
            <a:avLst>
              <a:gd name="adj1" fmla="val 7809"/>
              <a:gd name="adj2" fmla="val 75000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Родословное древо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Андрея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Симеона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Денисовых. 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214810" y="142852"/>
            <a:ext cx="4714908" cy="6715148"/>
          </a:xfrm>
          <a:prstGeom prst="frame">
            <a:avLst>
              <a:gd name="adj1" fmla="val 1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1928794" y="0"/>
            <a:ext cx="51435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5" y="357166"/>
            <a:ext cx="1785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Родословное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В.В. Путина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семья вместе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и душа на месте.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солнышке тепло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матери добро.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семье любовь да совет – так и нужды нет.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лучше дружка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родная матушка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C:\Program Files\Microsoft Office\Media\CntCD1\Animated\j02836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214554"/>
            <a:ext cx="2332759" cy="1643074"/>
          </a:xfrm>
          <a:prstGeom prst="rect">
            <a:avLst/>
          </a:prstGeom>
          <a:noFill/>
        </p:spPr>
      </p:pic>
      <p:pic>
        <p:nvPicPr>
          <p:cNvPr id="26627" name="Picture 3" descr="C:\Program Files\Microsoft Office\Media\CntCD1\Animated\j02836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00957" y="214291"/>
            <a:ext cx="1252549" cy="2124860"/>
          </a:xfrm>
          <a:prstGeom prst="rect">
            <a:avLst/>
          </a:prstGeom>
          <a:noFill/>
        </p:spPr>
      </p:pic>
      <p:pic>
        <p:nvPicPr>
          <p:cNvPr id="26629" name="Picture 5" descr="C:\Program Files\Microsoft Office\Media\CntCD1\Animated\j0178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2264" y="3786190"/>
            <a:ext cx="2357422" cy="26658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42852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пословицы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2428892" cy="308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214678" y="2714620"/>
            <a:ext cx="2646364" cy="3938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714643" cy="392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557565"/>
            <a:ext cx="2357454" cy="330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500042"/>
            <a:ext cx="3143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Рекомендуемая литература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285720" y="214290"/>
            <a:ext cx="2357440" cy="32861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428604"/>
            <a:ext cx="807249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 семейном кругу мы с вами растем,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Основа основ – родительский дом.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 семейном кругу все корни твои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И в жизнь ты выходишь из этой семьи,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 семейном кругу мы жизнь создаем,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Основа основ – родительский до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 descr="C:\Program Files\Microsoft Office\Media\CntCD1\Animated\j02836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434394"/>
            <a:ext cx="2143108" cy="235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214546" cy="2895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714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</a:rPr>
              <a:t>Тема:</a:t>
            </a: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«Родословная  моей  семьи. </a:t>
            </a:r>
            <a:b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Правила  составления родословных».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6388" name="Picture 4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044605"/>
            <a:ext cx="2071670" cy="2813395"/>
          </a:xfrm>
          <a:prstGeom prst="rect">
            <a:avLst/>
          </a:prstGeom>
          <a:noFill/>
        </p:spPr>
      </p:pic>
      <p:pic>
        <p:nvPicPr>
          <p:cNvPr id="16390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4" y="0"/>
            <a:ext cx="2228850" cy="285728"/>
          </a:xfrm>
          <a:prstGeom prst="rect">
            <a:avLst/>
          </a:prstGeom>
          <a:noFill/>
        </p:spPr>
      </p:pic>
      <p:pic>
        <p:nvPicPr>
          <p:cNvPr id="11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2228850" cy="285728"/>
          </a:xfrm>
          <a:prstGeom prst="rect">
            <a:avLst/>
          </a:prstGeom>
          <a:noFill/>
        </p:spPr>
      </p:pic>
      <p:pic>
        <p:nvPicPr>
          <p:cNvPr id="13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886711" y="971561"/>
            <a:ext cx="2228850" cy="285728"/>
          </a:xfrm>
          <a:prstGeom prst="rect">
            <a:avLst/>
          </a:prstGeom>
          <a:noFill/>
        </p:spPr>
      </p:pic>
      <p:pic>
        <p:nvPicPr>
          <p:cNvPr id="12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228850" cy="285728"/>
          </a:xfrm>
          <a:prstGeom prst="rect">
            <a:avLst/>
          </a:prstGeom>
          <a:noFill/>
        </p:spPr>
      </p:pic>
      <p:pic>
        <p:nvPicPr>
          <p:cNvPr id="14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886711" y="3186115"/>
            <a:ext cx="2228850" cy="285728"/>
          </a:xfrm>
          <a:prstGeom prst="rect">
            <a:avLst/>
          </a:prstGeom>
          <a:noFill/>
        </p:spPr>
      </p:pic>
      <p:pic>
        <p:nvPicPr>
          <p:cNvPr id="15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57752" y="6572272"/>
            <a:ext cx="2228850" cy="285728"/>
          </a:xfrm>
          <a:prstGeom prst="rect">
            <a:avLst/>
          </a:prstGeom>
          <a:noFill/>
        </p:spPr>
      </p:pic>
      <p:pic>
        <p:nvPicPr>
          <p:cNvPr id="17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643174" y="6572272"/>
            <a:ext cx="2228850" cy="285728"/>
          </a:xfrm>
          <a:prstGeom prst="rect">
            <a:avLst/>
          </a:prstGeom>
          <a:noFill/>
        </p:spPr>
      </p:pic>
      <p:pic>
        <p:nvPicPr>
          <p:cNvPr id="18" name="Picture 6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8596" y="6572272"/>
            <a:ext cx="2228850" cy="285728"/>
          </a:xfrm>
          <a:prstGeom prst="rect">
            <a:avLst/>
          </a:prstGeom>
          <a:noFill/>
        </p:spPr>
      </p:pic>
      <p:pic>
        <p:nvPicPr>
          <p:cNvPr id="19" name="Picture 5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428596" cy="2610207"/>
          </a:xfrm>
          <a:prstGeom prst="rect">
            <a:avLst/>
          </a:prstGeom>
          <a:noFill/>
        </p:spPr>
      </p:pic>
      <p:pic>
        <p:nvPicPr>
          <p:cNvPr id="20" name="Picture 5" descr="H:\внеурочка семья\C-_Users_Lenovo_PC_Desktop_0_781a3_97d607d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47793"/>
            <a:ext cx="428596" cy="261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CC66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внеурочка семья\DSC0368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80" t="3157" b="1362"/>
          <a:stretch>
            <a:fillRect/>
          </a:stretch>
        </p:blipFill>
        <p:spPr bwMode="auto">
          <a:xfrm flipH="1">
            <a:off x="6357950" y="4572008"/>
            <a:ext cx="214314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899428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lang="ru-RU" sz="2400" dirty="0">
              <a:solidFill>
                <a:srgbClr val="00660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мы должны узнать,  что такое родословная;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3600" dirty="0"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по каким правилам составить родословную;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откуда можно узнать о своих</a:t>
            </a:r>
            <a:r>
              <a:rPr kumimoji="0" lang="ru-RU" sz="3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корнях;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3600" dirty="0"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узнать, что  такое родовое дерево;  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\Desktop\устиновой\9dba87d98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71" y="620688"/>
            <a:ext cx="853560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929322" y="857232"/>
            <a:ext cx="2143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1670" y="3071810"/>
          <a:ext cx="4841226" cy="3465965"/>
        </p:xfrm>
        <a:graphic>
          <a:graphicData uri="http://schemas.openxmlformats.org/drawingml/2006/table">
            <a:tbl>
              <a:tblPr/>
              <a:tblGrid>
                <a:gridCol w="1597730"/>
                <a:gridCol w="1816572"/>
                <a:gridCol w="1426924"/>
              </a:tblGrid>
              <a:tr h="28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итог занятия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родственники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родовое древо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поговорки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предки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формы родословных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поколение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диагностическая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карта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родословная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правила составления родословной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4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семья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физкультминутка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«Родная семья»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000" smtClean="0">
                          <a:latin typeface="Calibri"/>
                          <a:ea typeface="Calibri"/>
                          <a:cs typeface="Times New Roman"/>
                        </a:rPr>
                        <a:t>абота </a:t>
                      </a: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со словарем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анкета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«Моя семья»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тема занятия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цель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428728" y="71414"/>
            <a:ext cx="6000792" cy="2928958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3714744" y="3714752"/>
            <a:ext cx="1785950" cy="2071702"/>
          </a:xfrm>
          <a:prstGeom prst="frame">
            <a:avLst>
              <a:gd name="adj1" fmla="val 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>
            <a:off x="4572000" y="4357694"/>
            <a:ext cx="785818" cy="1285884"/>
          </a:xfrm>
          <a:prstGeom prst="halfFrame">
            <a:avLst>
              <a:gd name="adj1" fmla="val 0"/>
              <a:gd name="adj2" fmla="val 9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6200000" flipH="1">
            <a:off x="3960155" y="4148301"/>
            <a:ext cx="1331146" cy="1607056"/>
          </a:xfrm>
          <a:prstGeom prst="halfFrame">
            <a:avLst>
              <a:gd name="adj1" fmla="val 0"/>
              <a:gd name="adj2" fmla="val 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4714876" y="5286388"/>
            <a:ext cx="357190" cy="285752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3929058" y="4786322"/>
            <a:ext cx="500066" cy="500066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714876" y="4643446"/>
            <a:ext cx="642942" cy="642942"/>
          </a:xfrm>
          <a:prstGeom prst="smileyFace">
            <a:avLst>
              <a:gd name="adj" fmla="val 1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4071934" y="5214950"/>
            <a:ext cx="428628" cy="35719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823503" y="4675251"/>
            <a:ext cx="691148" cy="585384"/>
          </a:xfrm>
          <a:custGeom>
            <a:avLst/>
            <a:gdLst>
              <a:gd name="connsiteX0" fmla="*/ 143379 w 691148"/>
              <a:gd name="connsiteY0" fmla="*/ 165690 h 585384"/>
              <a:gd name="connsiteX1" fmla="*/ 156826 w 691148"/>
              <a:gd name="connsiteY1" fmla="*/ 71561 h 585384"/>
              <a:gd name="connsiteX2" fmla="*/ 210615 w 691148"/>
              <a:gd name="connsiteY2" fmla="*/ 58114 h 585384"/>
              <a:gd name="connsiteX3" fmla="*/ 277850 w 691148"/>
              <a:gd name="connsiteY3" fmla="*/ 4325 h 585384"/>
              <a:gd name="connsiteX4" fmla="*/ 425768 w 691148"/>
              <a:gd name="connsiteY4" fmla="*/ 17773 h 585384"/>
              <a:gd name="connsiteX5" fmla="*/ 452662 w 691148"/>
              <a:gd name="connsiteY5" fmla="*/ 71561 h 585384"/>
              <a:gd name="connsiteX6" fmla="*/ 533344 w 691148"/>
              <a:gd name="connsiteY6" fmla="*/ 98455 h 585384"/>
              <a:gd name="connsiteX7" fmla="*/ 614026 w 691148"/>
              <a:gd name="connsiteY7" fmla="*/ 98455 h 585384"/>
              <a:gd name="connsiteX8" fmla="*/ 627473 w 691148"/>
              <a:gd name="connsiteY8" fmla="*/ 138796 h 585384"/>
              <a:gd name="connsiteX9" fmla="*/ 600579 w 691148"/>
              <a:gd name="connsiteY9" fmla="*/ 327055 h 585384"/>
              <a:gd name="connsiteX10" fmla="*/ 573685 w 691148"/>
              <a:gd name="connsiteY10" fmla="*/ 367396 h 585384"/>
              <a:gd name="connsiteX11" fmla="*/ 587132 w 691148"/>
              <a:gd name="connsiteY11" fmla="*/ 434631 h 585384"/>
              <a:gd name="connsiteX12" fmla="*/ 627473 w 691148"/>
              <a:gd name="connsiteY12" fmla="*/ 448078 h 585384"/>
              <a:gd name="connsiteX13" fmla="*/ 640921 w 691148"/>
              <a:gd name="connsiteY13" fmla="*/ 488420 h 585384"/>
              <a:gd name="connsiteX14" fmla="*/ 654368 w 691148"/>
              <a:gd name="connsiteY14" fmla="*/ 273267 h 585384"/>
              <a:gd name="connsiteX15" fmla="*/ 614026 w 691148"/>
              <a:gd name="connsiteY15" fmla="*/ 259820 h 585384"/>
              <a:gd name="connsiteX16" fmla="*/ 560238 w 691148"/>
              <a:gd name="connsiteY16" fmla="*/ 246373 h 585384"/>
              <a:gd name="connsiteX17" fmla="*/ 600579 w 691148"/>
              <a:gd name="connsiteY17" fmla="*/ 232925 h 585384"/>
              <a:gd name="connsiteX18" fmla="*/ 627473 w 691148"/>
              <a:gd name="connsiteY18" fmla="*/ 152243 h 585384"/>
              <a:gd name="connsiteX19" fmla="*/ 614026 w 691148"/>
              <a:gd name="connsiteY19" fmla="*/ 111902 h 585384"/>
              <a:gd name="connsiteX20" fmla="*/ 493003 w 691148"/>
              <a:gd name="connsiteY20" fmla="*/ 165690 h 585384"/>
              <a:gd name="connsiteX21" fmla="*/ 466109 w 691148"/>
              <a:gd name="connsiteY21" fmla="*/ 111902 h 585384"/>
              <a:gd name="connsiteX22" fmla="*/ 452662 w 691148"/>
              <a:gd name="connsiteY22" fmla="*/ 71561 h 585384"/>
              <a:gd name="connsiteX23" fmla="*/ 412321 w 691148"/>
              <a:gd name="connsiteY23" fmla="*/ 58114 h 585384"/>
              <a:gd name="connsiteX24" fmla="*/ 345085 w 691148"/>
              <a:gd name="connsiteY24" fmla="*/ 71561 h 585384"/>
              <a:gd name="connsiteX25" fmla="*/ 277850 w 691148"/>
              <a:gd name="connsiteY25" fmla="*/ 85008 h 585384"/>
              <a:gd name="connsiteX26" fmla="*/ 250956 w 691148"/>
              <a:gd name="connsiteY26" fmla="*/ 125349 h 585384"/>
              <a:gd name="connsiteX27" fmla="*/ 129932 w 691148"/>
              <a:gd name="connsiteY27" fmla="*/ 152243 h 585384"/>
              <a:gd name="connsiteX28" fmla="*/ 103038 w 691148"/>
              <a:gd name="connsiteY28" fmla="*/ 192584 h 585384"/>
              <a:gd name="connsiteX29" fmla="*/ 89591 w 691148"/>
              <a:gd name="connsiteY29" fmla="*/ 232925 h 585384"/>
              <a:gd name="connsiteX30" fmla="*/ 103038 w 691148"/>
              <a:gd name="connsiteY30" fmla="*/ 232925 h 585384"/>
              <a:gd name="connsiteX31" fmla="*/ 49250 w 691148"/>
              <a:gd name="connsiteY31" fmla="*/ 300161 h 585384"/>
              <a:gd name="connsiteX32" fmla="*/ 8909 w 691148"/>
              <a:gd name="connsiteY32" fmla="*/ 421184 h 585384"/>
              <a:gd name="connsiteX33" fmla="*/ 62697 w 691148"/>
              <a:gd name="connsiteY33" fmla="*/ 461525 h 585384"/>
              <a:gd name="connsiteX34" fmla="*/ 103038 w 691148"/>
              <a:gd name="connsiteY34" fmla="*/ 474973 h 585384"/>
              <a:gd name="connsiteX35" fmla="*/ 89591 w 691148"/>
              <a:gd name="connsiteY35" fmla="*/ 555655 h 585384"/>
              <a:gd name="connsiteX36" fmla="*/ 143379 w 691148"/>
              <a:gd name="connsiteY36" fmla="*/ 569102 h 585384"/>
              <a:gd name="connsiteX37" fmla="*/ 76144 w 691148"/>
              <a:gd name="connsiteY37" fmla="*/ 582549 h 58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91148" h="585384">
                <a:moveTo>
                  <a:pt x="143379" y="165690"/>
                </a:moveTo>
                <a:cubicBezTo>
                  <a:pt x="147861" y="134314"/>
                  <a:pt x="140028" y="98438"/>
                  <a:pt x="156826" y="71561"/>
                </a:cubicBezTo>
                <a:cubicBezTo>
                  <a:pt x="166621" y="55889"/>
                  <a:pt x="193628" y="65394"/>
                  <a:pt x="210615" y="58114"/>
                </a:cubicBezTo>
                <a:cubicBezTo>
                  <a:pt x="240302" y="45391"/>
                  <a:pt x="256162" y="26014"/>
                  <a:pt x="277850" y="4325"/>
                </a:cubicBezTo>
                <a:cubicBezTo>
                  <a:pt x="327156" y="8808"/>
                  <a:pt x="379559" y="0"/>
                  <a:pt x="425768" y="17773"/>
                </a:cubicBezTo>
                <a:cubicBezTo>
                  <a:pt x="444477" y="24969"/>
                  <a:pt x="436626" y="59534"/>
                  <a:pt x="452662" y="71561"/>
                </a:cubicBezTo>
                <a:cubicBezTo>
                  <a:pt x="475341" y="88570"/>
                  <a:pt x="533344" y="98455"/>
                  <a:pt x="533344" y="98455"/>
                </a:cubicBezTo>
                <a:cubicBezTo>
                  <a:pt x="560238" y="89490"/>
                  <a:pt x="587132" y="71561"/>
                  <a:pt x="614026" y="98455"/>
                </a:cubicBezTo>
                <a:cubicBezTo>
                  <a:pt x="624049" y="108478"/>
                  <a:pt x="622991" y="125349"/>
                  <a:pt x="627473" y="138796"/>
                </a:cubicBezTo>
                <a:cubicBezTo>
                  <a:pt x="625508" y="156478"/>
                  <a:pt x="614099" y="291000"/>
                  <a:pt x="600579" y="327055"/>
                </a:cubicBezTo>
                <a:cubicBezTo>
                  <a:pt x="594904" y="342187"/>
                  <a:pt x="582650" y="353949"/>
                  <a:pt x="573685" y="367396"/>
                </a:cubicBezTo>
                <a:cubicBezTo>
                  <a:pt x="578167" y="389808"/>
                  <a:pt x="574454" y="415614"/>
                  <a:pt x="587132" y="434631"/>
                </a:cubicBezTo>
                <a:cubicBezTo>
                  <a:pt x="594995" y="446425"/>
                  <a:pt x="617450" y="438055"/>
                  <a:pt x="627473" y="448078"/>
                </a:cubicBezTo>
                <a:cubicBezTo>
                  <a:pt x="637496" y="458101"/>
                  <a:pt x="636438" y="474973"/>
                  <a:pt x="640921" y="488420"/>
                </a:cubicBezTo>
                <a:cubicBezTo>
                  <a:pt x="669151" y="403728"/>
                  <a:pt x="691148" y="374409"/>
                  <a:pt x="654368" y="273267"/>
                </a:cubicBezTo>
                <a:cubicBezTo>
                  <a:pt x="649524" y="259946"/>
                  <a:pt x="627655" y="263714"/>
                  <a:pt x="614026" y="259820"/>
                </a:cubicBezTo>
                <a:cubicBezTo>
                  <a:pt x="596256" y="254743"/>
                  <a:pt x="578167" y="250855"/>
                  <a:pt x="560238" y="246373"/>
                </a:cubicBezTo>
                <a:cubicBezTo>
                  <a:pt x="573685" y="241890"/>
                  <a:pt x="592340" y="244459"/>
                  <a:pt x="600579" y="232925"/>
                </a:cubicBezTo>
                <a:cubicBezTo>
                  <a:pt x="617056" y="209857"/>
                  <a:pt x="627473" y="152243"/>
                  <a:pt x="627473" y="152243"/>
                </a:cubicBezTo>
                <a:cubicBezTo>
                  <a:pt x="622991" y="138796"/>
                  <a:pt x="627777" y="115340"/>
                  <a:pt x="614026" y="111902"/>
                </a:cubicBezTo>
                <a:cubicBezTo>
                  <a:pt x="528621" y="90551"/>
                  <a:pt x="524872" y="117886"/>
                  <a:pt x="493003" y="165690"/>
                </a:cubicBezTo>
                <a:cubicBezTo>
                  <a:pt x="484038" y="147761"/>
                  <a:pt x="474005" y="130327"/>
                  <a:pt x="466109" y="111902"/>
                </a:cubicBezTo>
                <a:cubicBezTo>
                  <a:pt x="460525" y="98874"/>
                  <a:pt x="462685" y="81584"/>
                  <a:pt x="452662" y="71561"/>
                </a:cubicBezTo>
                <a:cubicBezTo>
                  <a:pt x="442639" y="61538"/>
                  <a:pt x="425768" y="62596"/>
                  <a:pt x="412321" y="58114"/>
                </a:cubicBezTo>
                <a:cubicBezTo>
                  <a:pt x="359789" y="110644"/>
                  <a:pt x="414910" y="71561"/>
                  <a:pt x="345085" y="71561"/>
                </a:cubicBezTo>
                <a:cubicBezTo>
                  <a:pt x="322229" y="71561"/>
                  <a:pt x="300262" y="80526"/>
                  <a:pt x="277850" y="85008"/>
                </a:cubicBezTo>
                <a:cubicBezTo>
                  <a:pt x="268885" y="98455"/>
                  <a:pt x="263576" y="115253"/>
                  <a:pt x="250956" y="125349"/>
                </a:cubicBezTo>
                <a:cubicBezTo>
                  <a:pt x="233533" y="139287"/>
                  <a:pt x="130757" y="152105"/>
                  <a:pt x="129932" y="152243"/>
                </a:cubicBezTo>
                <a:cubicBezTo>
                  <a:pt x="120967" y="165690"/>
                  <a:pt x="110266" y="178129"/>
                  <a:pt x="103038" y="192584"/>
                </a:cubicBezTo>
                <a:cubicBezTo>
                  <a:pt x="96699" y="205262"/>
                  <a:pt x="77797" y="225062"/>
                  <a:pt x="89591" y="232925"/>
                </a:cubicBezTo>
                <a:cubicBezTo>
                  <a:pt x="95219" y="236677"/>
                  <a:pt x="208395" y="197806"/>
                  <a:pt x="103038" y="232925"/>
                </a:cubicBezTo>
                <a:cubicBezTo>
                  <a:pt x="81826" y="254137"/>
                  <a:pt x="61366" y="271082"/>
                  <a:pt x="49250" y="300161"/>
                </a:cubicBezTo>
                <a:cubicBezTo>
                  <a:pt x="32895" y="339413"/>
                  <a:pt x="8909" y="421184"/>
                  <a:pt x="8909" y="421184"/>
                </a:cubicBezTo>
                <a:cubicBezTo>
                  <a:pt x="32082" y="513879"/>
                  <a:pt x="0" y="461525"/>
                  <a:pt x="62697" y="461525"/>
                </a:cubicBezTo>
                <a:cubicBezTo>
                  <a:pt x="76871" y="461525"/>
                  <a:pt x="89591" y="470490"/>
                  <a:pt x="103038" y="474973"/>
                </a:cubicBezTo>
                <a:cubicBezTo>
                  <a:pt x="88520" y="496749"/>
                  <a:pt x="53283" y="526608"/>
                  <a:pt x="89591" y="555655"/>
                </a:cubicBezTo>
                <a:cubicBezTo>
                  <a:pt x="104022" y="567200"/>
                  <a:pt x="125450" y="564620"/>
                  <a:pt x="143379" y="569102"/>
                </a:cubicBezTo>
                <a:cubicBezTo>
                  <a:pt x="94533" y="585384"/>
                  <a:pt x="117212" y="582549"/>
                  <a:pt x="76144" y="5825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746812" y="4569334"/>
            <a:ext cx="625596" cy="285054"/>
          </a:xfrm>
          <a:custGeom>
            <a:avLst/>
            <a:gdLst>
              <a:gd name="connsiteX0" fmla="*/ 0 w 625596"/>
              <a:gd name="connsiteY0" fmla="*/ 190925 h 285054"/>
              <a:gd name="connsiteX1" fmla="*/ 107576 w 625596"/>
              <a:gd name="connsiteY1" fmla="*/ 123690 h 285054"/>
              <a:gd name="connsiteX2" fmla="*/ 134470 w 625596"/>
              <a:gd name="connsiteY2" fmla="*/ 96795 h 285054"/>
              <a:gd name="connsiteX3" fmla="*/ 201706 w 625596"/>
              <a:gd name="connsiteY3" fmla="*/ 83348 h 285054"/>
              <a:gd name="connsiteX4" fmla="*/ 268941 w 625596"/>
              <a:gd name="connsiteY4" fmla="*/ 43007 h 285054"/>
              <a:gd name="connsiteX5" fmla="*/ 322729 w 625596"/>
              <a:gd name="connsiteY5" fmla="*/ 2666 h 285054"/>
              <a:gd name="connsiteX6" fmla="*/ 389964 w 625596"/>
              <a:gd name="connsiteY6" fmla="*/ 29560 h 285054"/>
              <a:gd name="connsiteX7" fmla="*/ 484094 w 625596"/>
              <a:gd name="connsiteY7" fmla="*/ 16113 h 285054"/>
              <a:gd name="connsiteX8" fmla="*/ 470647 w 625596"/>
              <a:gd name="connsiteY8" fmla="*/ 56454 h 285054"/>
              <a:gd name="connsiteX9" fmla="*/ 430306 w 625596"/>
              <a:gd name="connsiteY9" fmla="*/ 96795 h 285054"/>
              <a:gd name="connsiteX10" fmla="*/ 457200 w 625596"/>
              <a:gd name="connsiteY10" fmla="*/ 123690 h 285054"/>
              <a:gd name="connsiteX11" fmla="*/ 564776 w 625596"/>
              <a:gd name="connsiteY11" fmla="*/ 96795 h 285054"/>
              <a:gd name="connsiteX12" fmla="*/ 618564 w 625596"/>
              <a:gd name="connsiteY12" fmla="*/ 110242 h 285054"/>
              <a:gd name="connsiteX13" fmla="*/ 591670 w 625596"/>
              <a:gd name="connsiteY13" fmla="*/ 137137 h 285054"/>
              <a:gd name="connsiteX14" fmla="*/ 551329 w 625596"/>
              <a:gd name="connsiteY14" fmla="*/ 150584 h 285054"/>
              <a:gd name="connsiteX15" fmla="*/ 510988 w 625596"/>
              <a:gd name="connsiteY15" fmla="*/ 231266 h 285054"/>
              <a:gd name="connsiteX16" fmla="*/ 537882 w 625596"/>
              <a:gd name="connsiteY16" fmla="*/ 271607 h 285054"/>
              <a:gd name="connsiteX17" fmla="*/ 497541 w 625596"/>
              <a:gd name="connsiteY17" fmla="*/ 285054 h 28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5596" h="285054">
                <a:moveTo>
                  <a:pt x="0" y="190925"/>
                </a:moveTo>
                <a:cubicBezTo>
                  <a:pt x="35859" y="168513"/>
                  <a:pt x="72934" y="147940"/>
                  <a:pt x="107576" y="123690"/>
                </a:cubicBezTo>
                <a:cubicBezTo>
                  <a:pt x="117962" y="116419"/>
                  <a:pt x="122817" y="101789"/>
                  <a:pt x="134470" y="96795"/>
                </a:cubicBezTo>
                <a:cubicBezTo>
                  <a:pt x="155478" y="87792"/>
                  <a:pt x="179294" y="87830"/>
                  <a:pt x="201706" y="83348"/>
                </a:cubicBezTo>
                <a:cubicBezTo>
                  <a:pt x="224118" y="69901"/>
                  <a:pt x="247194" y="57505"/>
                  <a:pt x="268941" y="43007"/>
                </a:cubicBezTo>
                <a:cubicBezTo>
                  <a:pt x="287589" y="30575"/>
                  <a:pt x="300454" y="5141"/>
                  <a:pt x="322729" y="2666"/>
                </a:cubicBezTo>
                <a:cubicBezTo>
                  <a:pt x="346719" y="0"/>
                  <a:pt x="367552" y="20595"/>
                  <a:pt x="389964" y="29560"/>
                </a:cubicBezTo>
                <a:cubicBezTo>
                  <a:pt x="421341" y="25078"/>
                  <a:pt x="454025" y="6090"/>
                  <a:pt x="484094" y="16113"/>
                </a:cubicBezTo>
                <a:cubicBezTo>
                  <a:pt x="497541" y="20595"/>
                  <a:pt x="478510" y="44660"/>
                  <a:pt x="470647" y="56454"/>
                </a:cubicBezTo>
                <a:cubicBezTo>
                  <a:pt x="460098" y="72277"/>
                  <a:pt x="443753" y="83348"/>
                  <a:pt x="430306" y="96795"/>
                </a:cubicBezTo>
                <a:cubicBezTo>
                  <a:pt x="439271" y="105760"/>
                  <a:pt x="444522" y="123690"/>
                  <a:pt x="457200" y="123690"/>
                </a:cubicBezTo>
                <a:cubicBezTo>
                  <a:pt x="494162" y="123690"/>
                  <a:pt x="564776" y="96795"/>
                  <a:pt x="564776" y="96795"/>
                </a:cubicBezTo>
                <a:cubicBezTo>
                  <a:pt x="582705" y="101277"/>
                  <a:pt x="608313" y="94865"/>
                  <a:pt x="618564" y="110242"/>
                </a:cubicBezTo>
                <a:cubicBezTo>
                  <a:pt x="625596" y="120791"/>
                  <a:pt x="602541" y="130614"/>
                  <a:pt x="591670" y="137137"/>
                </a:cubicBezTo>
                <a:cubicBezTo>
                  <a:pt x="579516" y="144430"/>
                  <a:pt x="564776" y="146102"/>
                  <a:pt x="551329" y="150584"/>
                </a:cubicBezTo>
                <a:cubicBezTo>
                  <a:pt x="541963" y="164633"/>
                  <a:pt x="507276" y="208997"/>
                  <a:pt x="510988" y="231266"/>
                </a:cubicBezTo>
                <a:cubicBezTo>
                  <a:pt x="513645" y="247207"/>
                  <a:pt x="528917" y="258160"/>
                  <a:pt x="537882" y="271607"/>
                </a:cubicBezTo>
                <a:lnTo>
                  <a:pt x="497541" y="2850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842431" y="4663338"/>
            <a:ext cx="702675" cy="607909"/>
          </a:xfrm>
          <a:custGeom>
            <a:avLst/>
            <a:gdLst>
              <a:gd name="connsiteX0" fmla="*/ 84110 w 702675"/>
              <a:gd name="connsiteY0" fmla="*/ 554121 h 607909"/>
              <a:gd name="connsiteX1" fmla="*/ 70663 w 702675"/>
              <a:gd name="connsiteY1" fmla="*/ 446544 h 607909"/>
              <a:gd name="connsiteX2" fmla="*/ 30322 w 702675"/>
              <a:gd name="connsiteY2" fmla="*/ 459991 h 607909"/>
              <a:gd name="connsiteX3" fmla="*/ 43769 w 702675"/>
              <a:gd name="connsiteY3" fmla="*/ 392756 h 607909"/>
              <a:gd name="connsiteX4" fmla="*/ 57216 w 702675"/>
              <a:gd name="connsiteY4" fmla="*/ 338968 h 607909"/>
              <a:gd name="connsiteX5" fmla="*/ 84110 w 702675"/>
              <a:gd name="connsiteY5" fmla="*/ 285180 h 607909"/>
              <a:gd name="connsiteX6" fmla="*/ 97557 w 702675"/>
              <a:gd name="connsiteY6" fmla="*/ 244838 h 607909"/>
              <a:gd name="connsiteX7" fmla="*/ 97557 w 702675"/>
              <a:gd name="connsiteY7" fmla="*/ 164156 h 607909"/>
              <a:gd name="connsiteX8" fmla="*/ 111004 w 702675"/>
              <a:gd name="connsiteY8" fmla="*/ 123815 h 607909"/>
              <a:gd name="connsiteX9" fmla="*/ 191687 w 702675"/>
              <a:gd name="connsiteY9" fmla="*/ 70027 h 607909"/>
              <a:gd name="connsiteX10" fmla="*/ 258922 w 702675"/>
              <a:gd name="connsiteY10" fmla="*/ 16238 h 607909"/>
              <a:gd name="connsiteX11" fmla="*/ 272369 w 702675"/>
              <a:gd name="connsiteY11" fmla="*/ 56580 h 607909"/>
              <a:gd name="connsiteX12" fmla="*/ 326157 w 702675"/>
              <a:gd name="connsiteY12" fmla="*/ 83474 h 607909"/>
              <a:gd name="connsiteX13" fmla="*/ 366498 w 702675"/>
              <a:gd name="connsiteY13" fmla="*/ 70027 h 607909"/>
              <a:gd name="connsiteX14" fmla="*/ 433734 w 702675"/>
              <a:gd name="connsiteY14" fmla="*/ 29686 h 607909"/>
              <a:gd name="connsiteX15" fmla="*/ 487522 w 702675"/>
              <a:gd name="connsiteY15" fmla="*/ 2791 h 607909"/>
              <a:gd name="connsiteX16" fmla="*/ 500969 w 702675"/>
              <a:gd name="connsiteY16" fmla="*/ 70027 h 607909"/>
              <a:gd name="connsiteX17" fmla="*/ 514416 w 702675"/>
              <a:gd name="connsiteY17" fmla="*/ 123815 h 607909"/>
              <a:gd name="connsiteX18" fmla="*/ 541310 w 702675"/>
              <a:gd name="connsiteY18" fmla="*/ 137262 h 607909"/>
              <a:gd name="connsiteX19" fmla="*/ 581651 w 702675"/>
              <a:gd name="connsiteY19" fmla="*/ 164156 h 607909"/>
              <a:gd name="connsiteX20" fmla="*/ 595098 w 702675"/>
              <a:gd name="connsiteY20" fmla="*/ 204497 h 607909"/>
              <a:gd name="connsiteX21" fmla="*/ 648887 w 702675"/>
              <a:gd name="connsiteY21" fmla="*/ 258286 h 607909"/>
              <a:gd name="connsiteX22" fmla="*/ 621993 w 702675"/>
              <a:gd name="connsiteY22" fmla="*/ 298627 h 607909"/>
              <a:gd name="connsiteX23" fmla="*/ 608545 w 702675"/>
              <a:gd name="connsiteY23" fmla="*/ 379309 h 607909"/>
              <a:gd name="connsiteX24" fmla="*/ 648887 w 702675"/>
              <a:gd name="connsiteY24" fmla="*/ 392756 h 607909"/>
              <a:gd name="connsiteX25" fmla="*/ 662334 w 702675"/>
              <a:gd name="connsiteY25" fmla="*/ 486886 h 607909"/>
              <a:gd name="connsiteX26" fmla="*/ 635440 w 702675"/>
              <a:gd name="connsiteY26" fmla="*/ 527227 h 607909"/>
              <a:gd name="connsiteX27" fmla="*/ 648887 w 702675"/>
              <a:gd name="connsiteY27" fmla="*/ 486886 h 607909"/>
              <a:gd name="connsiteX28" fmla="*/ 675781 w 702675"/>
              <a:gd name="connsiteY28" fmla="*/ 459991 h 607909"/>
              <a:gd name="connsiteX29" fmla="*/ 702675 w 702675"/>
              <a:gd name="connsiteY29" fmla="*/ 419650 h 607909"/>
              <a:gd name="connsiteX30" fmla="*/ 635440 w 702675"/>
              <a:gd name="connsiteY30" fmla="*/ 352415 h 607909"/>
              <a:gd name="connsiteX31" fmla="*/ 648887 w 702675"/>
              <a:gd name="connsiteY31" fmla="*/ 298627 h 607909"/>
              <a:gd name="connsiteX32" fmla="*/ 635440 w 702675"/>
              <a:gd name="connsiteY32" fmla="*/ 217944 h 607909"/>
              <a:gd name="connsiteX33" fmla="*/ 568204 w 702675"/>
              <a:gd name="connsiteY33" fmla="*/ 164156 h 607909"/>
              <a:gd name="connsiteX34" fmla="*/ 474075 w 702675"/>
              <a:gd name="connsiteY34" fmla="*/ 137262 h 607909"/>
              <a:gd name="connsiteX35" fmla="*/ 406840 w 702675"/>
              <a:gd name="connsiteY35" fmla="*/ 150709 h 607909"/>
              <a:gd name="connsiteX36" fmla="*/ 353051 w 702675"/>
              <a:gd name="connsiteY36" fmla="*/ 137262 h 607909"/>
              <a:gd name="connsiteX37" fmla="*/ 339604 w 702675"/>
              <a:gd name="connsiteY37" fmla="*/ 96921 h 607909"/>
              <a:gd name="connsiteX38" fmla="*/ 258922 w 702675"/>
              <a:gd name="connsiteY38" fmla="*/ 70027 h 607909"/>
              <a:gd name="connsiteX39" fmla="*/ 205134 w 702675"/>
              <a:gd name="connsiteY39" fmla="*/ 43133 h 607909"/>
              <a:gd name="connsiteX40" fmla="*/ 164793 w 702675"/>
              <a:gd name="connsiteY40" fmla="*/ 56580 h 607909"/>
              <a:gd name="connsiteX41" fmla="*/ 137898 w 702675"/>
              <a:gd name="connsiteY41" fmla="*/ 29686 h 607909"/>
              <a:gd name="connsiteX42" fmla="*/ 70663 w 702675"/>
              <a:gd name="connsiteY42" fmla="*/ 2791 h 607909"/>
              <a:gd name="connsiteX43" fmla="*/ 16875 w 702675"/>
              <a:gd name="connsiteY43" fmla="*/ 56580 h 607909"/>
              <a:gd name="connsiteX44" fmla="*/ 57216 w 702675"/>
              <a:gd name="connsiteY44" fmla="*/ 83474 h 607909"/>
              <a:gd name="connsiteX45" fmla="*/ 70663 w 702675"/>
              <a:gd name="connsiteY45" fmla="*/ 123815 h 607909"/>
              <a:gd name="connsiteX46" fmla="*/ 43769 w 702675"/>
              <a:gd name="connsiteY46" fmla="*/ 177603 h 607909"/>
              <a:gd name="connsiteX47" fmla="*/ 30322 w 702675"/>
              <a:gd name="connsiteY47" fmla="*/ 217944 h 607909"/>
              <a:gd name="connsiteX48" fmla="*/ 70663 w 702675"/>
              <a:gd name="connsiteY48" fmla="*/ 312074 h 607909"/>
              <a:gd name="connsiteX49" fmla="*/ 84110 w 702675"/>
              <a:gd name="connsiteY49" fmla="*/ 352415 h 607909"/>
              <a:gd name="connsiteX50" fmla="*/ 124451 w 702675"/>
              <a:gd name="connsiteY50" fmla="*/ 392756 h 607909"/>
              <a:gd name="connsiteX51" fmla="*/ 70663 w 702675"/>
              <a:gd name="connsiteY51" fmla="*/ 473438 h 607909"/>
              <a:gd name="connsiteX52" fmla="*/ 57216 w 702675"/>
              <a:gd name="connsiteY52" fmla="*/ 527227 h 607909"/>
              <a:gd name="connsiteX53" fmla="*/ 30322 w 702675"/>
              <a:gd name="connsiteY53" fmla="*/ 567568 h 607909"/>
              <a:gd name="connsiteX54" fmla="*/ 16875 w 702675"/>
              <a:gd name="connsiteY54" fmla="*/ 607909 h 6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02675" h="607909">
                <a:moveTo>
                  <a:pt x="84110" y="554121"/>
                </a:moveTo>
                <a:cubicBezTo>
                  <a:pt x="79628" y="518262"/>
                  <a:pt x="88592" y="477921"/>
                  <a:pt x="70663" y="446544"/>
                </a:cubicBezTo>
                <a:cubicBezTo>
                  <a:pt x="63631" y="434237"/>
                  <a:pt x="36661" y="472669"/>
                  <a:pt x="30322" y="459991"/>
                </a:cubicBezTo>
                <a:cubicBezTo>
                  <a:pt x="20101" y="439548"/>
                  <a:pt x="38811" y="415067"/>
                  <a:pt x="43769" y="392756"/>
                </a:cubicBezTo>
                <a:cubicBezTo>
                  <a:pt x="47778" y="374715"/>
                  <a:pt x="50727" y="356272"/>
                  <a:pt x="57216" y="338968"/>
                </a:cubicBezTo>
                <a:cubicBezTo>
                  <a:pt x="64254" y="320199"/>
                  <a:pt x="76214" y="303605"/>
                  <a:pt x="84110" y="285180"/>
                </a:cubicBezTo>
                <a:cubicBezTo>
                  <a:pt x="89694" y="272151"/>
                  <a:pt x="93075" y="258285"/>
                  <a:pt x="97557" y="244838"/>
                </a:cubicBezTo>
                <a:cubicBezTo>
                  <a:pt x="56576" y="183366"/>
                  <a:pt x="66821" y="225628"/>
                  <a:pt x="97557" y="164156"/>
                </a:cubicBezTo>
                <a:cubicBezTo>
                  <a:pt x="103896" y="151478"/>
                  <a:pt x="100981" y="133838"/>
                  <a:pt x="111004" y="123815"/>
                </a:cubicBezTo>
                <a:cubicBezTo>
                  <a:pt x="133860" y="100959"/>
                  <a:pt x="191687" y="70027"/>
                  <a:pt x="191687" y="70027"/>
                </a:cubicBezTo>
                <a:cubicBezTo>
                  <a:pt x="199994" y="57566"/>
                  <a:pt x="226447" y="0"/>
                  <a:pt x="258922" y="16238"/>
                </a:cubicBezTo>
                <a:cubicBezTo>
                  <a:pt x="271600" y="22577"/>
                  <a:pt x="262346" y="46557"/>
                  <a:pt x="272369" y="56580"/>
                </a:cubicBezTo>
                <a:cubicBezTo>
                  <a:pt x="286543" y="70754"/>
                  <a:pt x="308228" y="74509"/>
                  <a:pt x="326157" y="83474"/>
                </a:cubicBezTo>
                <a:cubicBezTo>
                  <a:pt x="339604" y="78992"/>
                  <a:pt x="353820" y="76366"/>
                  <a:pt x="366498" y="70027"/>
                </a:cubicBezTo>
                <a:cubicBezTo>
                  <a:pt x="389875" y="58338"/>
                  <a:pt x="410887" y="42379"/>
                  <a:pt x="433734" y="29686"/>
                </a:cubicBezTo>
                <a:cubicBezTo>
                  <a:pt x="451257" y="19951"/>
                  <a:pt x="469593" y="11756"/>
                  <a:pt x="487522" y="2791"/>
                </a:cubicBezTo>
                <a:cubicBezTo>
                  <a:pt x="540052" y="55323"/>
                  <a:pt x="500969" y="202"/>
                  <a:pt x="500969" y="70027"/>
                </a:cubicBezTo>
                <a:cubicBezTo>
                  <a:pt x="500969" y="88508"/>
                  <a:pt x="509934" y="105886"/>
                  <a:pt x="514416" y="123815"/>
                </a:cubicBezTo>
                <a:cubicBezTo>
                  <a:pt x="603301" y="64559"/>
                  <a:pt x="527636" y="103077"/>
                  <a:pt x="541310" y="137262"/>
                </a:cubicBezTo>
                <a:cubicBezTo>
                  <a:pt x="547312" y="152267"/>
                  <a:pt x="568204" y="155191"/>
                  <a:pt x="581651" y="164156"/>
                </a:cubicBezTo>
                <a:cubicBezTo>
                  <a:pt x="586133" y="177603"/>
                  <a:pt x="586859" y="192963"/>
                  <a:pt x="595098" y="204497"/>
                </a:cubicBezTo>
                <a:cubicBezTo>
                  <a:pt x="609836" y="225130"/>
                  <a:pt x="648887" y="258286"/>
                  <a:pt x="648887" y="258286"/>
                </a:cubicBezTo>
                <a:cubicBezTo>
                  <a:pt x="639922" y="271733"/>
                  <a:pt x="632089" y="286007"/>
                  <a:pt x="621993" y="298627"/>
                </a:cubicBezTo>
                <a:cubicBezTo>
                  <a:pt x="598494" y="328000"/>
                  <a:pt x="568023" y="328657"/>
                  <a:pt x="608545" y="379309"/>
                </a:cubicBezTo>
                <a:cubicBezTo>
                  <a:pt x="617400" y="390377"/>
                  <a:pt x="635440" y="388274"/>
                  <a:pt x="648887" y="392756"/>
                </a:cubicBezTo>
                <a:cubicBezTo>
                  <a:pt x="653369" y="424133"/>
                  <a:pt x="665488" y="455348"/>
                  <a:pt x="662334" y="486886"/>
                </a:cubicBezTo>
                <a:cubicBezTo>
                  <a:pt x="660726" y="502967"/>
                  <a:pt x="651601" y="527227"/>
                  <a:pt x="635440" y="527227"/>
                </a:cubicBezTo>
                <a:cubicBezTo>
                  <a:pt x="621266" y="527227"/>
                  <a:pt x="641594" y="499040"/>
                  <a:pt x="648887" y="486886"/>
                </a:cubicBezTo>
                <a:cubicBezTo>
                  <a:pt x="655410" y="476014"/>
                  <a:pt x="667861" y="469891"/>
                  <a:pt x="675781" y="459991"/>
                </a:cubicBezTo>
                <a:cubicBezTo>
                  <a:pt x="685877" y="447371"/>
                  <a:pt x="693710" y="433097"/>
                  <a:pt x="702675" y="419650"/>
                </a:cubicBezTo>
                <a:cubicBezTo>
                  <a:pt x="680027" y="404552"/>
                  <a:pt x="640158" y="385443"/>
                  <a:pt x="635440" y="352415"/>
                </a:cubicBezTo>
                <a:cubicBezTo>
                  <a:pt x="632826" y="334120"/>
                  <a:pt x="644405" y="316556"/>
                  <a:pt x="648887" y="298627"/>
                </a:cubicBezTo>
                <a:cubicBezTo>
                  <a:pt x="644405" y="271733"/>
                  <a:pt x="644062" y="243810"/>
                  <a:pt x="635440" y="217944"/>
                </a:cubicBezTo>
                <a:cubicBezTo>
                  <a:pt x="621005" y="174638"/>
                  <a:pt x="606053" y="174970"/>
                  <a:pt x="568204" y="164156"/>
                </a:cubicBezTo>
                <a:cubicBezTo>
                  <a:pt x="450010" y="130386"/>
                  <a:pt x="570799" y="169503"/>
                  <a:pt x="474075" y="137262"/>
                </a:cubicBezTo>
                <a:cubicBezTo>
                  <a:pt x="451663" y="141744"/>
                  <a:pt x="428523" y="157937"/>
                  <a:pt x="406840" y="150709"/>
                </a:cubicBezTo>
                <a:cubicBezTo>
                  <a:pt x="338794" y="128027"/>
                  <a:pt x="461613" y="64889"/>
                  <a:pt x="353051" y="137262"/>
                </a:cubicBezTo>
                <a:cubicBezTo>
                  <a:pt x="348569" y="123815"/>
                  <a:pt x="351138" y="105160"/>
                  <a:pt x="339604" y="96921"/>
                </a:cubicBezTo>
                <a:cubicBezTo>
                  <a:pt x="316536" y="80444"/>
                  <a:pt x="258922" y="70027"/>
                  <a:pt x="258922" y="70027"/>
                </a:cubicBezTo>
                <a:cubicBezTo>
                  <a:pt x="151346" y="105886"/>
                  <a:pt x="276851" y="78992"/>
                  <a:pt x="205134" y="43133"/>
                </a:cubicBezTo>
                <a:cubicBezTo>
                  <a:pt x="192456" y="36794"/>
                  <a:pt x="178240" y="52098"/>
                  <a:pt x="164793" y="56580"/>
                </a:cubicBezTo>
                <a:cubicBezTo>
                  <a:pt x="155828" y="47615"/>
                  <a:pt x="150404" y="31770"/>
                  <a:pt x="137898" y="29686"/>
                </a:cubicBezTo>
                <a:cubicBezTo>
                  <a:pt x="60427" y="16774"/>
                  <a:pt x="97572" y="83519"/>
                  <a:pt x="70663" y="2791"/>
                </a:cubicBezTo>
                <a:cubicBezTo>
                  <a:pt x="51678" y="9119"/>
                  <a:pt x="0" y="14392"/>
                  <a:pt x="16875" y="56580"/>
                </a:cubicBezTo>
                <a:cubicBezTo>
                  <a:pt x="22877" y="71585"/>
                  <a:pt x="43769" y="74509"/>
                  <a:pt x="57216" y="83474"/>
                </a:cubicBezTo>
                <a:cubicBezTo>
                  <a:pt x="61698" y="96921"/>
                  <a:pt x="72668" y="109783"/>
                  <a:pt x="70663" y="123815"/>
                </a:cubicBezTo>
                <a:cubicBezTo>
                  <a:pt x="67828" y="143659"/>
                  <a:pt x="51665" y="159178"/>
                  <a:pt x="43769" y="177603"/>
                </a:cubicBezTo>
                <a:cubicBezTo>
                  <a:pt x="38185" y="190631"/>
                  <a:pt x="34804" y="204497"/>
                  <a:pt x="30322" y="217944"/>
                </a:cubicBezTo>
                <a:cubicBezTo>
                  <a:pt x="58308" y="329889"/>
                  <a:pt x="24231" y="219211"/>
                  <a:pt x="70663" y="312074"/>
                </a:cubicBezTo>
                <a:cubicBezTo>
                  <a:pt x="77002" y="324752"/>
                  <a:pt x="76247" y="340621"/>
                  <a:pt x="84110" y="352415"/>
                </a:cubicBezTo>
                <a:cubicBezTo>
                  <a:pt x="94659" y="368238"/>
                  <a:pt x="111004" y="379309"/>
                  <a:pt x="124451" y="392756"/>
                </a:cubicBezTo>
                <a:cubicBezTo>
                  <a:pt x="106522" y="419650"/>
                  <a:pt x="78502" y="442080"/>
                  <a:pt x="70663" y="473438"/>
                </a:cubicBezTo>
                <a:cubicBezTo>
                  <a:pt x="66181" y="491368"/>
                  <a:pt x="64496" y="510240"/>
                  <a:pt x="57216" y="527227"/>
                </a:cubicBezTo>
                <a:cubicBezTo>
                  <a:pt x="50850" y="542082"/>
                  <a:pt x="37550" y="553113"/>
                  <a:pt x="30322" y="567568"/>
                </a:cubicBezTo>
                <a:cubicBezTo>
                  <a:pt x="23983" y="580246"/>
                  <a:pt x="16875" y="607909"/>
                  <a:pt x="16875" y="607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753660" y="4596616"/>
            <a:ext cx="557928" cy="213929"/>
          </a:xfrm>
          <a:custGeom>
            <a:avLst/>
            <a:gdLst>
              <a:gd name="connsiteX0" fmla="*/ 6599 w 557928"/>
              <a:gd name="connsiteY0" fmla="*/ 190537 h 213929"/>
              <a:gd name="connsiteX1" fmla="*/ 20046 w 557928"/>
              <a:gd name="connsiteY1" fmla="*/ 82960 h 213929"/>
              <a:gd name="connsiteX2" fmla="*/ 87281 w 557928"/>
              <a:gd name="connsiteY2" fmla="*/ 69513 h 213929"/>
              <a:gd name="connsiteX3" fmla="*/ 127622 w 557928"/>
              <a:gd name="connsiteY3" fmla="*/ 42619 h 213929"/>
              <a:gd name="connsiteX4" fmla="*/ 208305 w 557928"/>
              <a:gd name="connsiteY4" fmla="*/ 15725 h 213929"/>
              <a:gd name="connsiteX5" fmla="*/ 167964 w 557928"/>
              <a:gd name="connsiteY5" fmla="*/ 42619 h 213929"/>
              <a:gd name="connsiteX6" fmla="*/ 194858 w 557928"/>
              <a:gd name="connsiteY6" fmla="*/ 96408 h 213929"/>
              <a:gd name="connsiteX7" fmla="*/ 194858 w 557928"/>
              <a:gd name="connsiteY7" fmla="*/ 136749 h 213929"/>
              <a:gd name="connsiteX8" fmla="*/ 235199 w 557928"/>
              <a:gd name="connsiteY8" fmla="*/ 109855 h 213929"/>
              <a:gd name="connsiteX9" fmla="*/ 262093 w 557928"/>
              <a:gd name="connsiteY9" fmla="*/ 82960 h 213929"/>
              <a:gd name="connsiteX10" fmla="*/ 221752 w 557928"/>
              <a:gd name="connsiteY10" fmla="*/ 96408 h 213929"/>
              <a:gd name="connsiteX11" fmla="*/ 194858 w 557928"/>
              <a:gd name="connsiteY11" fmla="*/ 136749 h 213929"/>
              <a:gd name="connsiteX12" fmla="*/ 315881 w 557928"/>
              <a:gd name="connsiteY12" fmla="*/ 123302 h 213929"/>
              <a:gd name="connsiteX13" fmla="*/ 396564 w 557928"/>
              <a:gd name="connsiteY13" fmla="*/ 96408 h 213929"/>
              <a:gd name="connsiteX14" fmla="*/ 423458 w 557928"/>
              <a:gd name="connsiteY14" fmla="*/ 69513 h 213929"/>
              <a:gd name="connsiteX15" fmla="*/ 450352 w 557928"/>
              <a:gd name="connsiteY15" fmla="*/ 96408 h 213929"/>
              <a:gd name="connsiteX16" fmla="*/ 490693 w 557928"/>
              <a:gd name="connsiteY16" fmla="*/ 109855 h 213929"/>
              <a:gd name="connsiteX17" fmla="*/ 463799 w 557928"/>
              <a:gd name="connsiteY17" fmla="*/ 177090 h 213929"/>
              <a:gd name="connsiteX18" fmla="*/ 557928 w 557928"/>
              <a:gd name="connsiteY18" fmla="*/ 203984 h 21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7928" h="213929">
                <a:moveTo>
                  <a:pt x="6599" y="190537"/>
                </a:moveTo>
                <a:cubicBezTo>
                  <a:pt x="11081" y="154678"/>
                  <a:pt x="0" y="113029"/>
                  <a:pt x="20046" y="82960"/>
                </a:cubicBezTo>
                <a:cubicBezTo>
                  <a:pt x="32724" y="63943"/>
                  <a:pt x="65881" y="77538"/>
                  <a:pt x="87281" y="69513"/>
                </a:cubicBezTo>
                <a:cubicBezTo>
                  <a:pt x="102413" y="63838"/>
                  <a:pt x="112854" y="49183"/>
                  <a:pt x="127622" y="42619"/>
                </a:cubicBezTo>
                <a:cubicBezTo>
                  <a:pt x="153528" y="31105"/>
                  <a:pt x="231893" y="0"/>
                  <a:pt x="208305" y="15725"/>
                </a:cubicBezTo>
                <a:lnTo>
                  <a:pt x="167964" y="42619"/>
                </a:lnTo>
                <a:cubicBezTo>
                  <a:pt x="176929" y="60549"/>
                  <a:pt x="198154" y="76635"/>
                  <a:pt x="194858" y="96408"/>
                </a:cubicBezTo>
                <a:cubicBezTo>
                  <a:pt x="186626" y="145799"/>
                  <a:pt x="100677" y="105356"/>
                  <a:pt x="194858" y="136749"/>
                </a:cubicBezTo>
                <a:cubicBezTo>
                  <a:pt x="208305" y="127784"/>
                  <a:pt x="222579" y="119951"/>
                  <a:pt x="235199" y="109855"/>
                </a:cubicBezTo>
                <a:cubicBezTo>
                  <a:pt x="245099" y="101935"/>
                  <a:pt x="271058" y="91925"/>
                  <a:pt x="262093" y="82960"/>
                </a:cubicBezTo>
                <a:cubicBezTo>
                  <a:pt x="252070" y="72937"/>
                  <a:pt x="235199" y="91925"/>
                  <a:pt x="221752" y="96408"/>
                </a:cubicBezTo>
                <a:cubicBezTo>
                  <a:pt x="212787" y="109855"/>
                  <a:pt x="179319" y="132309"/>
                  <a:pt x="194858" y="136749"/>
                </a:cubicBezTo>
                <a:cubicBezTo>
                  <a:pt x="233886" y="147900"/>
                  <a:pt x="276080" y="131262"/>
                  <a:pt x="315881" y="123302"/>
                </a:cubicBezTo>
                <a:cubicBezTo>
                  <a:pt x="343680" y="117742"/>
                  <a:pt x="396564" y="96408"/>
                  <a:pt x="396564" y="96408"/>
                </a:cubicBezTo>
                <a:cubicBezTo>
                  <a:pt x="405529" y="87443"/>
                  <a:pt x="410780" y="69513"/>
                  <a:pt x="423458" y="69513"/>
                </a:cubicBezTo>
                <a:cubicBezTo>
                  <a:pt x="436136" y="69513"/>
                  <a:pt x="439481" y="89885"/>
                  <a:pt x="450352" y="96408"/>
                </a:cubicBezTo>
                <a:cubicBezTo>
                  <a:pt x="462506" y="103701"/>
                  <a:pt x="477246" y="105373"/>
                  <a:pt x="490693" y="109855"/>
                </a:cubicBezTo>
                <a:cubicBezTo>
                  <a:pt x="481728" y="132267"/>
                  <a:pt x="460385" y="153194"/>
                  <a:pt x="463799" y="177090"/>
                </a:cubicBezTo>
                <a:cubicBezTo>
                  <a:pt x="469062" y="213929"/>
                  <a:pt x="543445" y="203984"/>
                  <a:pt x="557928" y="2039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843865" y="132193"/>
            <a:ext cx="390646" cy="616903"/>
          </a:xfrm>
          <a:custGeom>
            <a:avLst/>
            <a:gdLst>
              <a:gd name="connsiteX0" fmla="*/ 180417 w 390646"/>
              <a:gd name="connsiteY0" fmla="*/ 553607 h 616903"/>
              <a:gd name="connsiteX1" fmla="*/ 126629 w 390646"/>
              <a:gd name="connsiteY1" fmla="*/ 459478 h 616903"/>
              <a:gd name="connsiteX2" fmla="*/ 153523 w 390646"/>
              <a:gd name="connsiteY2" fmla="*/ 499819 h 616903"/>
              <a:gd name="connsiteX3" fmla="*/ 86288 w 390646"/>
              <a:gd name="connsiteY3" fmla="*/ 432583 h 616903"/>
              <a:gd name="connsiteX4" fmla="*/ 113182 w 390646"/>
              <a:gd name="connsiteY4" fmla="*/ 459478 h 616903"/>
              <a:gd name="connsiteX5" fmla="*/ 234206 w 390646"/>
              <a:gd name="connsiteY5" fmla="*/ 526713 h 616903"/>
              <a:gd name="connsiteX6" fmla="*/ 274547 w 390646"/>
              <a:gd name="connsiteY6" fmla="*/ 513266 h 616903"/>
              <a:gd name="connsiteX7" fmla="*/ 287994 w 390646"/>
              <a:gd name="connsiteY7" fmla="*/ 472925 h 616903"/>
              <a:gd name="connsiteX8" fmla="*/ 234206 w 390646"/>
              <a:gd name="connsiteY8" fmla="*/ 405689 h 616903"/>
              <a:gd name="connsiteX9" fmla="*/ 153523 w 390646"/>
              <a:gd name="connsiteY9" fmla="*/ 378795 h 616903"/>
              <a:gd name="connsiteX10" fmla="*/ 153523 w 390646"/>
              <a:gd name="connsiteY10" fmla="*/ 365348 h 616903"/>
              <a:gd name="connsiteX11" fmla="*/ 193864 w 390646"/>
              <a:gd name="connsiteY11" fmla="*/ 338454 h 616903"/>
              <a:gd name="connsiteX12" fmla="*/ 86288 w 390646"/>
              <a:gd name="connsiteY12" fmla="*/ 203983 h 616903"/>
              <a:gd name="connsiteX13" fmla="*/ 45947 w 390646"/>
              <a:gd name="connsiteY13" fmla="*/ 177089 h 616903"/>
              <a:gd name="connsiteX14" fmla="*/ 86288 w 390646"/>
              <a:gd name="connsiteY14" fmla="*/ 163642 h 616903"/>
              <a:gd name="connsiteX15" fmla="*/ 180417 w 390646"/>
              <a:gd name="connsiteY15" fmla="*/ 150195 h 616903"/>
              <a:gd name="connsiteX16" fmla="*/ 126629 w 390646"/>
              <a:gd name="connsiteY16" fmla="*/ 163642 h 616903"/>
              <a:gd name="connsiteX17" fmla="*/ 220759 w 390646"/>
              <a:gd name="connsiteY17" fmla="*/ 190536 h 616903"/>
              <a:gd name="connsiteX18" fmla="*/ 261100 w 390646"/>
              <a:gd name="connsiteY18" fmla="*/ 177089 h 616903"/>
              <a:gd name="connsiteX19" fmla="*/ 193864 w 390646"/>
              <a:gd name="connsiteY19" fmla="*/ 96407 h 616903"/>
              <a:gd name="connsiteX20" fmla="*/ 140076 w 390646"/>
              <a:gd name="connsiteY20" fmla="*/ 42619 h 616903"/>
              <a:gd name="connsiteX21" fmla="*/ 59394 w 390646"/>
              <a:gd name="connsiteY21" fmla="*/ 15725 h 616903"/>
              <a:gd name="connsiteX22" fmla="*/ 99735 w 390646"/>
              <a:gd name="connsiteY22" fmla="*/ 42619 h 616903"/>
              <a:gd name="connsiteX23" fmla="*/ 166970 w 390646"/>
              <a:gd name="connsiteY23" fmla="*/ 96407 h 616903"/>
              <a:gd name="connsiteX24" fmla="*/ 126629 w 390646"/>
              <a:gd name="connsiteY24" fmla="*/ 123301 h 616903"/>
              <a:gd name="connsiteX25" fmla="*/ 72841 w 390646"/>
              <a:gd name="connsiteY25" fmla="*/ 136748 h 616903"/>
              <a:gd name="connsiteX26" fmla="*/ 86288 w 390646"/>
              <a:gd name="connsiteY26" fmla="*/ 190536 h 616903"/>
              <a:gd name="connsiteX27" fmla="*/ 140076 w 390646"/>
              <a:gd name="connsiteY27" fmla="*/ 217431 h 616903"/>
              <a:gd name="connsiteX28" fmla="*/ 86288 w 390646"/>
              <a:gd name="connsiteY28" fmla="*/ 177089 h 616903"/>
              <a:gd name="connsiteX29" fmla="*/ 32500 w 390646"/>
              <a:gd name="connsiteY29" fmla="*/ 190536 h 616903"/>
              <a:gd name="connsiteX30" fmla="*/ 99735 w 390646"/>
              <a:gd name="connsiteY30" fmla="*/ 298113 h 616903"/>
              <a:gd name="connsiteX31" fmla="*/ 126629 w 390646"/>
              <a:gd name="connsiteY31" fmla="*/ 325007 h 616903"/>
              <a:gd name="connsiteX32" fmla="*/ 140076 w 390646"/>
              <a:gd name="connsiteY32" fmla="*/ 378795 h 616903"/>
              <a:gd name="connsiteX33" fmla="*/ 59394 w 390646"/>
              <a:gd name="connsiteY33" fmla="*/ 446031 h 616903"/>
              <a:gd name="connsiteX34" fmla="*/ 72841 w 390646"/>
              <a:gd name="connsiteY34" fmla="*/ 553607 h 616903"/>
              <a:gd name="connsiteX35" fmla="*/ 126629 w 390646"/>
              <a:gd name="connsiteY35" fmla="*/ 580501 h 616903"/>
              <a:gd name="connsiteX36" fmla="*/ 166970 w 390646"/>
              <a:gd name="connsiteY36" fmla="*/ 593948 h 616903"/>
              <a:gd name="connsiteX37" fmla="*/ 207311 w 390646"/>
              <a:gd name="connsiteY37" fmla="*/ 553607 h 616903"/>
              <a:gd name="connsiteX38" fmla="*/ 220759 w 390646"/>
              <a:gd name="connsiteY38" fmla="*/ 607395 h 616903"/>
              <a:gd name="connsiteX39" fmla="*/ 274547 w 390646"/>
              <a:gd name="connsiteY39" fmla="*/ 593948 h 616903"/>
              <a:gd name="connsiteX40" fmla="*/ 355229 w 390646"/>
              <a:gd name="connsiteY40" fmla="*/ 513266 h 616903"/>
              <a:gd name="connsiteX41" fmla="*/ 328335 w 390646"/>
              <a:gd name="connsiteY41" fmla="*/ 419136 h 616903"/>
              <a:gd name="connsiteX42" fmla="*/ 274547 w 390646"/>
              <a:gd name="connsiteY42" fmla="*/ 432583 h 616903"/>
              <a:gd name="connsiteX43" fmla="*/ 247653 w 390646"/>
              <a:gd name="connsiteY43" fmla="*/ 392242 h 616903"/>
              <a:gd name="connsiteX44" fmla="*/ 180417 w 390646"/>
              <a:gd name="connsiteY44" fmla="*/ 351901 h 616903"/>
              <a:gd name="connsiteX45" fmla="*/ 140076 w 390646"/>
              <a:gd name="connsiteY45" fmla="*/ 325007 h 616903"/>
              <a:gd name="connsiteX46" fmla="*/ 32500 w 390646"/>
              <a:gd name="connsiteY46" fmla="*/ 284666 h 616903"/>
              <a:gd name="connsiteX47" fmla="*/ 59394 w 390646"/>
              <a:gd name="connsiteY47" fmla="*/ 325007 h 616903"/>
              <a:gd name="connsiteX48" fmla="*/ 99735 w 390646"/>
              <a:gd name="connsiteY48" fmla="*/ 338454 h 616903"/>
              <a:gd name="connsiteX49" fmla="*/ 140076 w 390646"/>
              <a:gd name="connsiteY49" fmla="*/ 365348 h 616903"/>
              <a:gd name="connsiteX50" fmla="*/ 234206 w 390646"/>
              <a:gd name="connsiteY50" fmla="*/ 311560 h 616903"/>
              <a:gd name="connsiteX51" fmla="*/ 261100 w 390646"/>
              <a:gd name="connsiteY51" fmla="*/ 230878 h 616903"/>
              <a:gd name="connsiteX52" fmla="*/ 261100 w 390646"/>
              <a:gd name="connsiteY52" fmla="*/ 136748 h 616903"/>
              <a:gd name="connsiteX53" fmla="*/ 220759 w 390646"/>
              <a:gd name="connsiteY53" fmla="*/ 109854 h 616903"/>
              <a:gd name="connsiteX54" fmla="*/ 180417 w 390646"/>
              <a:gd name="connsiteY54" fmla="*/ 96407 h 616903"/>
              <a:gd name="connsiteX55" fmla="*/ 153523 w 390646"/>
              <a:gd name="connsiteY55" fmla="*/ 56066 h 616903"/>
              <a:gd name="connsiteX56" fmla="*/ 220759 w 390646"/>
              <a:gd name="connsiteY56" fmla="*/ 96407 h 616903"/>
              <a:gd name="connsiteX57" fmla="*/ 234206 w 390646"/>
              <a:gd name="connsiteY57" fmla="*/ 56066 h 616903"/>
              <a:gd name="connsiteX58" fmla="*/ 180417 w 390646"/>
              <a:gd name="connsiteY58" fmla="*/ 29172 h 61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646" h="616903">
                <a:moveTo>
                  <a:pt x="180417" y="553607"/>
                </a:moveTo>
                <a:cubicBezTo>
                  <a:pt x="162488" y="522231"/>
                  <a:pt x="142790" y="491801"/>
                  <a:pt x="126629" y="459478"/>
                </a:cubicBezTo>
                <a:cubicBezTo>
                  <a:pt x="119401" y="445023"/>
                  <a:pt x="153523" y="515980"/>
                  <a:pt x="153523" y="499819"/>
                </a:cubicBezTo>
                <a:cubicBezTo>
                  <a:pt x="153523" y="444431"/>
                  <a:pt x="122146" y="444537"/>
                  <a:pt x="86288" y="432583"/>
                </a:cubicBezTo>
                <a:cubicBezTo>
                  <a:pt x="95253" y="441548"/>
                  <a:pt x="102865" y="452109"/>
                  <a:pt x="113182" y="459478"/>
                </a:cubicBezTo>
                <a:cubicBezTo>
                  <a:pt x="152580" y="487620"/>
                  <a:pt x="191574" y="505397"/>
                  <a:pt x="234206" y="526713"/>
                </a:cubicBezTo>
                <a:cubicBezTo>
                  <a:pt x="247653" y="522231"/>
                  <a:pt x="264524" y="523289"/>
                  <a:pt x="274547" y="513266"/>
                </a:cubicBezTo>
                <a:cubicBezTo>
                  <a:pt x="284570" y="503243"/>
                  <a:pt x="287994" y="487099"/>
                  <a:pt x="287994" y="472925"/>
                </a:cubicBezTo>
                <a:cubicBezTo>
                  <a:pt x="287994" y="435660"/>
                  <a:pt x="265183" y="419456"/>
                  <a:pt x="234206" y="405689"/>
                </a:cubicBezTo>
                <a:cubicBezTo>
                  <a:pt x="208300" y="394175"/>
                  <a:pt x="180417" y="387760"/>
                  <a:pt x="153523" y="378795"/>
                </a:cubicBezTo>
                <a:cubicBezTo>
                  <a:pt x="63302" y="318648"/>
                  <a:pt x="131254" y="369060"/>
                  <a:pt x="153523" y="365348"/>
                </a:cubicBezTo>
                <a:cubicBezTo>
                  <a:pt x="169464" y="362691"/>
                  <a:pt x="180417" y="347419"/>
                  <a:pt x="193864" y="338454"/>
                </a:cubicBezTo>
                <a:cubicBezTo>
                  <a:pt x="162002" y="290662"/>
                  <a:pt x="130971" y="241220"/>
                  <a:pt x="86288" y="203983"/>
                </a:cubicBezTo>
                <a:cubicBezTo>
                  <a:pt x="73873" y="193637"/>
                  <a:pt x="59394" y="186054"/>
                  <a:pt x="45947" y="177089"/>
                </a:cubicBezTo>
                <a:cubicBezTo>
                  <a:pt x="59394" y="172607"/>
                  <a:pt x="72389" y="166422"/>
                  <a:pt x="86288" y="163642"/>
                </a:cubicBezTo>
                <a:cubicBezTo>
                  <a:pt x="117367" y="157426"/>
                  <a:pt x="148722" y="150195"/>
                  <a:pt x="180417" y="150195"/>
                </a:cubicBezTo>
                <a:cubicBezTo>
                  <a:pt x="198898" y="150195"/>
                  <a:pt x="144558" y="159160"/>
                  <a:pt x="126629" y="163642"/>
                </a:cubicBezTo>
                <a:cubicBezTo>
                  <a:pt x="145654" y="169984"/>
                  <a:pt x="203873" y="190536"/>
                  <a:pt x="220759" y="190536"/>
                </a:cubicBezTo>
                <a:cubicBezTo>
                  <a:pt x="234933" y="190536"/>
                  <a:pt x="247653" y="181571"/>
                  <a:pt x="261100" y="177089"/>
                </a:cubicBezTo>
                <a:cubicBezTo>
                  <a:pt x="215191" y="85270"/>
                  <a:pt x="260389" y="153428"/>
                  <a:pt x="193864" y="96407"/>
                </a:cubicBezTo>
                <a:cubicBezTo>
                  <a:pt x="174612" y="79906"/>
                  <a:pt x="161819" y="55665"/>
                  <a:pt x="140076" y="42619"/>
                </a:cubicBezTo>
                <a:cubicBezTo>
                  <a:pt x="115767" y="28034"/>
                  <a:pt x="35806" y="0"/>
                  <a:pt x="59394" y="15725"/>
                </a:cubicBezTo>
                <a:cubicBezTo>
                  <a:pt x="72841" y="24690"/>
                  <a:pt x="86806" y="32922"/>
                  <a:pt x="99735" y="42619"/>
                </a:cubicBezTo>
                <a:cubicBezTo>
                  <a:pt x="122696" y="59840"/>
                  <a:pt x="144558" y="78478"/>
                  <a:pt x="166970" y="96407"/>
                </a:cubicBezTo>
                <a:cubicBezTo>
                  <a:pt x="153523" y="105372"/>
                  <a:pt x="141484" y="116935"/>
                  <a:pt x="126629" y="123301"/>
                </a:cubicBezTo>
                <a:cubicBezTo>
                  <a:pt x="109642" y="130581"/>
                  <a:pt x="82349" y="120901"/>
                  <a:pt x="72841" y="136748"/>
                </a:cubicBezTo>
                <a:cubicBezTo>
                  <a:pt x="63333" y="152595"/>
                  <a:pt x="74457" y="176338"/>
                  <a:pt x="86288" y="190536"/>
                </a:cubicBezTo>
                <a:cubicBezTo>
                  <a:pt x="99121" y="205936"/>
                  <a:pt x="140076" y="237477"/>
                  <a:pt x="140076" y="217431"/>
                </a:cubicBezTo>
                <a:cubicBezTo>
                  <a:pt x="140076" y="195019"/>
                  <a:pt x="104217" y="190536"/>
                  <a:pt x="86288" y="177089"/>
                </a:cubicBezTo>
                <a:cubicBezTo>
                  <a:pt x="68359" y="181571"/>
                  <a:pt x="39780" y="173549"/>
                  <a:pt x="32500" y="190536"/>
                </a:cubicBezTo>
                <a:cubicBezTo>
                  <a:pt x="0" y="266371"/>
                  <a:pt x="57764" y="277127"/>
                  <a:pt x="99735" y="298113"/>
                </a:cubicBezTo>
                <a:cubicBezTo>
                  <a:pt x="203813" y="272093"/>
                  <a:pt x="133508" y="276855"/>
                  <a:pt x="126629" y="325007"/>
                </a:cubicBezTo>
                <a:cubicBezTo>
                  <a:pt x="124015" y="343302"/>
                  <a:pt x="135594" y="360866"/>
                  <a:pt x="140076" y="378795"/>
                </a:cubicBezTo>
                <a:cubicBezTo>
                  <a:pt x="124872" y="388931"/>
                  <a:pt x="62964" y="426393"/>
                  <a:pt x="59394" y="446031"/>
                </a:cubicBezTo>
                <a:cubicBezTo>
                  <a:pt x="52930" y="481586"/>
                  <a:pt x="68359" y="517748"/>
                  <a:pt x="72841" y="553607"/>
                </a:cubicBezTo>
                <a:cubicBezTo>
                  <a:pt x="153523" y="526713"/>
                  <a:pt x="81806" y="535678"/>
                  <a:pt x="126629" y="580501"/>
                </a:cubicBezTo>
                <a:cubicBezTo>
                  <a:pt x="136652" y="590524"/>
                  <a:pt x="153523" y="589466"/>
                  <a:pt x="166970" y="593948"/>
                </a:cubicBezTo>
                <a:cubicBezTo>
                  <a:pt x="259447" y="532297"/>
                  <a:pt x="278317" y="529939"/>
                  <a:pt x="207311" y="553607"/>
                </a:cubicBezTo>
                <a:cubicBezTo>
                  <a:pt x="211794" y="571536"/>
                  <a:pt x="204911" y="597887"/>
                  <a:pt x="220759" y="607395"/>
                </a:cubicBezTo>
                <a:cubicBezTo>
                  <a:pt x="236607" y="616903"/>
                  <a:pt x="258017" y="602213"/>
                  <a:pt x="274547" y="593948"/>
                </a:cubicBezTo>
                <a:cubicBezTo>
                  <a:pt x="324585" y="568929"/>
                  <a:pt x="327931" y="554213"/>
                  <a:pt x="355229" y="513266"/>
                </a:cubicBezTo>
                <a:cubicBezTo>
                  <a:pt x="364638" y="475632"/>
                  <a:pt x="390646" y="436940"/>
                  <a:pt x="328335" y="419136"/>
                </a:cubicBezTo>
                <a:cubicBezTo>
                  <a:pt x="310565" y="414059"/>
                  <a:pt x="292476" y="428101"/>
                  <a:pt x="274547" y="432583"/>
                </a:cubicBezTo>
                <a:cubicBezTo>
                  <a:pt x="265582" y="419136"/>
                  <a:pt x="259924" y="402760"/>
                  <a:pt x="247653" y="392242"/>
                </a:cubicBezTo>
                <a:cubicBezTo>
                  <a:pt x="227809" y="375233"/>
                  <a:pt x="202581" y="365753"/>
                  <a:pt x="180417" y="351901"/>
                </a:cubicBezTo>
                <a:cubicBezTo>
                  <a:pt x="166712" y="343336"/>
                  <a:pt x="154531" y="332235"/>
                  <a:pt x="140076" y="325007"/>
                </a:cubicBezTo>
                <a:cubicBezTo>
                  <a:pt x="107918" y="308928"/>
                  <a:pt x="67414" y="296304"/>
                  <a:pt x="32500" y="284666"/>
                </a:cubicBezTo>
                <a:cubicBezTo>
                  <a:pt x="41465" y="298113"/>
                  <a:pt x="46774" y="314911"/>
                  <a:pt x="59394" y="325007"/>
                </a:cubicBezTo>
                <a:cubicBezTo>
                  <a:pt x="70462" y="333862"/>
                  <a:pt x="87057" y="332115"/>
                  <a:pt x="99735" y="338454"/>
                </a:cubicBezTo>
                <a:cubicBezTo>
                  <a:pt x="114190" y="345682"/>
                  <a:pt x="126629" y="356383"/>
                  <a:pt x="140076" y="365348"/>
                </a:cubicBezTo>
                <a:cubicBezTo>
                  <a:pt x="175199" y="353640"/>
                  <a:pt x="210946" y="346449"/>
                  <a:pt x="234206" y="311560"/>
                </a:cubicBezTo>
                <a:cubicBezTo>
                  <a:pt x="249931" y="287972"/>
                  <a:pt x="261100" y="230878"/>
                  <a:pt x="261100" y="230878"/>
                </a:cubicBezTo>
                <a:cubicBezTo>
                  <a:pt x="191463" y="161241"/>
                  <a:pt x="187026" y="192303"/>
                  <a:pt x="261100" y="136748"/>
                </a:cubicBezTo>
                <a:cubicBezTo>
                  <a:pt x="247653" y="127783"/>
                  <a:pt x="235214" y="117081"/>
                  <a:pt x="220759" y="109854"/>
                </a:cubicBezTo>
                <a:cubicBezTo>
                  <a:pt x="208081" y="103515"/>
                  <a:pt x="191486" y="105262"/>
                  <a:pt x="180417" y="96407"/>
                </a:cubicBezTo>
                <a:cubicBezTo>
                  <a:pt x="167797" y="86311"/>
                  <a:pt x="137362" y="56066"/>
                  <a:pt x="153523" y="56066"/>
                </a:cubicBezTo>
                <a:cubicBezTo>
                  <a:pt x="179660" y="56066"/>
                  <a:pt x="198347" y="82960"/>
                  <a:pt x="220759" y="96407"/>
                </a:cubicBezTo>
                <a:cubicBezTo>
                  <a:pt x="225241" y="82960"/>
                  <a:pt x="236986" y="69965"/>
                  <a:pt x="234206" y="56066"/>
                </a:cubicBezTo>
                <a:cubicBezTo>
                  <a:pt x="227559" y="22833"/>
                  <a:pt x="201190" y="29172"/>
                  <a:pt x="180417" y="29172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rogram Files\Microsoft Office\Media\CntCD1\Animated\j03033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142852"/>
            <a:ext cx="1571604" cy="2009592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Родословное  древо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нём размещены имена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наших родственников из разных поколений.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Поколение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–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люди, которые родились и живут в одно время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Родословная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история семьи в нескольких поколениях.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Предки – люди, жившие задолго до нашего времени.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Семья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продолжение рода,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рождение и воспитание детей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Program Files\Microsoft Office\Media\CntCD1\Animated\j03369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13" y="5000636"/>
            <a:ext cx="2005191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571472" y="28572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u="sng" dirty="0" smtClean="0">
                <a:latin typeface="+mj-lt"/>
              </a:rPr>
              <a:t>словарик</a:t>
            </a:r>
            <a:endParaRPr lang="ru-RU" sz="2800" i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3" y="1357296"/>
          <a:ext cx="8858313" cy="52235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05924"/>
                <a:gridCol w="1108655"/>
                <a:gridCol w="952827"/>
                <a:gridCol w="1091760"/>
                <a:gridCol w="1105924"/>
                <a:gridCol w="1375049"/>
                <a:gridCol w="899993"/>
                <a:gridCol w="1218181"/>
              </a:tblGrid>
              <a:tr h="955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Фамилия,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имя,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отчество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Год рождения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Занятие,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профессия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Фамилия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имя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отчество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Год рождения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Занятие,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профессия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C000"/>
                    </a:solidFill>
                  </a:tcPr>
                </a:tc>
              </a:tr>
              <a:tr h="48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брат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сестра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432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Мама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папа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47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47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47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прабабушка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прабабушка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47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прадедушка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прадедушка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716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Прапра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Прапра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бабушка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  <a:tr h="716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Прапра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/>
                        <a:t>Прапра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дедушка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57" marR="60757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86050" y="0"/>
            <a:ext cx="3143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нкета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«Моя  семья»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:\внеурочка семья\DSC0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1521505" cy="1142984"/>
          </a:xfrm>
          <a:prstGeom prst="rect">
            <a:avLst/>
          </a:prstGeom>
          <a:noFill/>
        </p:spPr>
      </p:pic>
      <p:pic>
        <p:nvPicPr>
          <p:cNvPr id="6" name="Picture 2" descr="H:\внеурочка семья\C-_Users_Lenovo_PC_Desktop_0_781a3_97d607d9_XL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1643074" cy="105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6"/>
            <a:ext cx="828680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изкультминутка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33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«Родная семья».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 и мама у нас стебельки,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Дедуля с бабулей в семье – корешки.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Цветок наш красуется в зелени луга.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мы в семье своей любим друг друга.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  <p:pic>
        <p:nvPicPr>
          <p:cNvPr id="21509" name="Picture 5" descr="C:\Program Files\Microsoft Office\Media\CntCD1\Animated\j02836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046" y="0"/>
            <a:ext cx="300295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399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казенное образовательное учреждение  Любинского муниципального района, Омской области  «Любино –Малоросская средняя общеобразовательная школа»</vt:lpstr>
      <vt:lpstr>Слайд 2</vt:lpstr>
      <vt:lpstr>Тема:   «Родословная  моей  семьи.  Правила  составления родословных».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Буяковы</dc:creator>
  <cp:lastModifiedBy>re</cp:lastModifiedBy>
  <cp:revision>41</cp:revision>
  <dcterms:created xsi:type="dcterms:W3CDTF">2012-12-18T08:25:08Z</dcterms:created>
  <dcterms:modified xsi:type="dcterms:W3CDTF">2013-04-19T21:12:31Z</dcterms:modified>
</cp:coreProperties>
</file>