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gif" ContentType="image/gif"/>
  <Default Extension="xml" ContentType="application/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63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/>
</file>

<file path=ppt/_rels/presentation.xml.rels><?xml version="1.0" encoding="UTF-8" standalone="yes"?>
<Relationships xmlns="http://schemas.openxmlformats.org/package/2006/relationships"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2" Type="http://schemas.openxmlformats.org/officeDocument/2006/relationships/slide" Target="slides/slide9.xml"/><Relationship Id="rId2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11" Type="http://schemas.openxmlformats.org/officeDocument/2006/relationships/slide" Target="slides/slide8.xml"/><Relationship Id="rId3" Type="http://schemas.openxmlformats.org/officeDocument/2006/relationships/slideMaster" Target="slideMasters/slideMaster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8" Type="http://schemas.openxmlformats.org/officeDocument/2006/relationships/slide" Target="slides/slide5.xml"/><Relationship Id="rId7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p/>
        </p:txBody>
      </p:sp>
      <p:sp>
        <p:nvSpPr>
          <p:cNvPr id="3" name=""/>
          <p:cNvSpPr/>
          <p:nvPr>
            <p:ph type="dt" idx="1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200"/>
            </a:lvl1pPr>
          </a:lstStyle>
          <a:p/>
        </p:txBody>
      </p:sp>
      <p:sp>
        <p:nvSpPr>
          <p:cNvPr id="4" name=""/>
          <p:cNvSpPr/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wrap="square" anchor="ctr"/>
          <a:p/>
        </p:txBody>
      </p:sp>
      <p:sp>
        <p:nvSpPr>
          <p:cNvPr id="5" name=""/>
          <p:cNvSpPr/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"/>
          <p:cNvSpPr/>
          <p:nvPr>
            <p:ph type="ftr" sz="quarte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 sz="1200"/>
            </a:lvl1pPr>
          </a:lstStyle>
          <a:p/>
        </p:txBody>
      </p:sp>
      <p:sp>
        <p:nvSpPr>
          <p:cNvPr id="7" name=""/>
          <p:cNvSpPr/>
          <p:nvPr>
            <p:ph type="sldNum" sz="quarter" idx="5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200"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notesMaster>
</file>

<file path=ppt/notesSlides/_rels/notesSlide1.xml.rels><?xml version="1.0" encoding="UTF-8" standalone="yes"?>
<Relationships xmlns="http://schemas.openxmlformats.org/package/2006/relationships"></Relationships>
</file>

<file path=ppt/notesSlides/_rels/notesSlide2.xml.rels><?xml version="1.0" encoding="UTF-8" standalone="yes"?>
<Relationships xmlns="http://schemas.openxmlformats.org/package/2006/relationships"></Relationships>
</file>

<file path=ppt/notesSlides/notesSlide1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Img" idx="0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 wrap="square" anchor="t"/>
          <a:p/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</a:p>
        </p:txBody>
      </p:sp>
      <p:sp>
        <p:nvSpPr>
          <p:cNvPr id="4" name=""/>
          <p:cNvSpPr txBox="1"/>
          <p:nvPr>
            <p:ph type="sldNum" idx="10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 wrap="square" anchor="t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notes>
</file>

<file path=ppt/notesSlides/notesSlide2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/>
          </p:nvPr>
        </p:nvSpPr>
        <p:spPr>
          <a:xfrm>
            <a:off x="685800" y="609600"/>
            <a:ext cx="7086600" cy="53340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/>
              <a:t>рпоир</a:t>
            </a:r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703262"/>
            <a:ext cx="8229600" cy="1143000"/>
          </a:xfrm>
          <a:prstGeom prst="rect"/>
          <a:noFill/>
          <a:ln>
            <a:noFill/>
          </a:ln>
        </p:spPr>
        <p:txBody>
          <a:bodyPr wrap="square" anchor="b"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935162"/>
            <a:ext cx="8229600" cy="438785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03576E"/>
                </a:solidFill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r">
              <a:defRPr sz="1200">
                <a:solidFill>
                  <a:srgbClr val="03576E"/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685800" y="514350"/>
            <a:ext cx="2743200" cy="1162050"/>
          </a:xfrm>
          <a:prstGeom prst="rect"/>
          <a:noFill/>
          <a:ln>
            <a:noFill/>
          </a:ln>
        </p:spPr>
        <p:txBody>
          <a:bodyPr wrap="square" anchor="b"/>
          <a:p>
            <a:pPr lvl="0" algn="l">
              <a:buNone/>
            </a:pPr>
            <a:r>
              <a:rPr sz="2600" b="0" i="0" u="none" strike="noStrike">
                <a:solidFill>
                  <a:srgbClr val="04617B"/>
                </a:solidFill>
              </a:rPr>
              <a:t>Образец заголовка</a:t>
            </a:r>
          </a:p>
        </p:txBody>
      </p:sp>
      <p:sp>
        <p:nvSpPr>
          <p:cNvPr id="3" name=""/>
          <p:cNvSpPr txBox="1"/>
          <p:nvPr>
            <p:ph type="body" idx="2"/>
          </p:nvPr>
        </p:nvSpPr>
        <p:spPr>
          <a:xfrm>
            <a:off x="685800" y="1676400"/>
            <a:ext cx="2743200" cy="457200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buNone/>
            </a:pPr>
            <a:r>
              <a:rPr sz="1400"/>
              <a:t>Образец текста</a:t>
            </a:r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3575050" y="1676400"/>
            <a:ext cx="5111750" cy="457200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800"/>
              <a:t>Образец текста</a:t>
            </a:r>
          </a:p>
          <a:p>
            <a:pPr lvl="1"/>
            <a:r>
              <a:rPr sz="2600"/>
              <a:t>Второй уровень</a:t>
            </a:r>
          </a:p>
          <a:p>
            <a:pPr lvl="2"/>
            <a:r>
              <a:rPr sz="2400"/>
              <a:t>Третий уровень</a:t>
            </a:r>
          </a:p>
          <a:p>
            <a:pPr lvl="3"/>
            <a:r>
              <a:rPr sz="2000"/>
              <a:t>Четвертый уровень</a:t>
            </a:r>
          </a:p>
          <a:p>
            <a:pPr lvl="4"/>
            <a:r>
              <a:rPr sz="1800"/>
              <a:t>Пятый уровень</a:t>
            </a:r>
          </a:p>
        </p:txBody>
      </p:sp>
      <p:sp>
        <p:nvSpPr>
          <p:cNvPr id="5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03576E"/>
                </a:solidFill>
              </a:defRPr>
            </a:lvl1pPr>
          </a:lstStyle>
          <a:p/>
        </p:txBody>
      </p:sp>
      <p:sp>
        <p:nvSpPr>
          <p:cNvPr id="6" name=""/>
          <p:cNvSpPr txBox="1"/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r">
              <a:defRPr sz="1200">
                <a:solidFill>
                  <a:srgbClr val="03576E"/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03576E"/>
                </a:solidFill>
              </a:defRPr>
            </a:lvl1pPr>
          </a:lstStyle>
          <a:p/>
        </p:txBody>
      </p:sp>
      <p:sp>
        <p:nvSpPr>
          <p:cNvPr id="3" name=""/>
          <p:cNvSpPr txBox="1"/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r">
              <a:defRPr sz="1200">
                <a:solidFill>
                  <a:srgbClr val="03576E"/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 rot="0">
            <a:off x="685800" y="2125662"/>
            <a:ext cx="7772400" cy="1439863"/>
          </a:xfrm>
          <a:prstGeom prst="rect"/>
          <a:noFill/>
          <a:ln>
            <a:noFill/>
          </a:ln>
        </p:spPr>
        <p:txBody>
          <a:bodyPr wrap="square" anchor="b"/>
          <a:p>
            <a:pPr lvl="0" algn="l"/>
            <a:r>
              <a:rPr/>
              <a:t>Образец заголовка</a:t>
            </a:r>
          </a:p>
        </p:txBody>
      </p:sp>
      <p:sp>
        <p:nvSpPr>
          <p:cNvPr id="3" name=""/>
          <p:cNvSpPr txBox="1"/>
          <p:nvPr>
            <p:ph type="title" idx="1"/>
          </p:nvPr>
        </p:nvSpPr>
        <p:spPr>
          <a:xfrm rot="0">
            <a:off x="1371600" y="3867150"/>
            <a:ext cx="6400800" cy="1762125"/>
          </a:xfrm>
          <a:prstGeom prst="rect"/>
          <a:noFill/>
          <a:ln>
            <a:noFill/>
          </a:ln>
        </p:spPr>
        <p:txBody>
          <a:bodyPr wrap="square" anchor="b"/>
          <a:p>
            <a:pPr lvl="0" algn="l"/>
            <a:r>
              <a:rPr/>
              <a:t>Образец заголовка</a:t>
            </a:r>
          </a:p>
        </p:txBody>
      </p:sp>
    </p:spTree>
  </p:cSld>
</p:sldLayout>
</file>

<file path=ppt/slideLayouts/slideLayout13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 rot="0">
            <a:off x="457200" y="273050"/>
            <a:ext cx="8229600" cy="1146175"/>
          </a:xfrm>
          <a:prstGeom prst="rect"/>
          <a:noFill/>
          <a:ln>
            <a:noFill/>
          </a:ln>
        </p:spPr>
        <p:txBody>
          <a:bodyPr wrap="square" anchor="b"/>
          <a:p>
            <a:pPr lvl="0" algn="l"/>
            <a:r>
              <a:rPr/>
              <a:t>Образец заголовка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 rot="0">
            <a:off x="457200" y="1603375"/>
            <a:ext cx="8229600" cy="4506912"/>
          </a:xfrm>
          <a:prstGeom prst="rect"/>
          <a:noFill/>
          <a:ln>
            <a:noFill/>
          </a:ln>
        </p:spPr>
        <p:txBody>
          <a:bodyPr wrap="square" anchor="t"/>
          <a:p>
            <a:pPr lvl="0" algn="l"/>
            <a:r>
              <a:rPr/>
              <a:t>Образец текста</a:t>
            </a:r>
          </a:p>
          <a:p>
            <a:pPr lvl="0" algn="l"/>
            <a:r>
              <a:rPr/>
              <a:t>Второй уровень</a:t>
            </a:r>
          </a:p>
          <a:p>
            <a:pPr lvl="0" algn="l"/>
            <a:r>
              <a:rPr/>
              <a:t>Третий уровень</a:t>
            </a:r>
          </a:p>
          <a:p>
            <a:pPr lvl="0" algn="l"/>
            <a:r>
              <a:rPr/>
              <a:t>Четвертый уровень</a:t>
            </a:r>
          </a:p>
          <a:p>
            <a:pPr lvl="0" algn="l"/>
            <a:r>
              <a:rPr/>
              <a:t>Пятый уровень</a:t>
            </a:r>
          </a:p>
        </p:txBody>
      </p:sp>
    </p:spTree>
  </p:cSld>
</p:sldLayout>
</file>

<file path=ppt/slideLayouts/slideLayout14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 rot="0">
            <a:off x="457200" y="273050"/>
            <a:ext cx="8229600" cy="1146175"/>
          </a:xfrm>
          <a:prstGeom prst="rect"/>
          <a:noFill/>
          <a:ln>
            <a:noFill/>
          </a:ln>
        </p:spPr>
        <p:txBody>
          <a:bodyPr wrap="square" anchor="b"/>
          <a:p>
            <a:pPr lvl="0" algn="l"/>
            <a:r>
              <a:rPr/>
              <a:t>Образец заголовка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 rot="0">
            <a:off x="457200" y="1603375"/>
            <a:ext cx="4022725" cy="4506912"/>
          </a:xfrm>
          <a:prstGeom prst="rect"/>
          <a:noFill/>
          <a:ln>
            <a:noFill/>
          </a:ln>
        </p:spPr>
        <p:txBody>
          <a:bodyPr wrap="square" anchor="t"/>
          <a:p>
            <a:pPr lvl="0" algn="l"/>
            <a:r>
              <a:rPr/>
              <a:t>Образец текста</a:t>
            </a:r>
          </a:p>
          <a:p>
            <a:pPr lvl="0" algn="l"/>
            <a:r>
              <a:rPr/>
              <a:t>Второй уровень</a:t>
            </a:r>
          </a:p>
          <a:p>
            <a:pPr lvl="0" algn="l"/>
            <a:r>
              <a:rPr/>
              <a:t>Третий уровень</a:t>
            </a:r>
          </a:p>
          <a:p>
            <a:pPr lvl="0" algn="l"/>
            <a:r>
              <a:rPr/>
              <a:t>Четвертый уровень</a:t>
            </a:r>
          </a:p>
          <a:p>
            <a:pPr lvl="0" algn="l"/>
            <a:r>
              <a:rPr/>
              <a:t>Пятый уровень</a:t>
            </a: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 rot="0">
            <a:off x="4652962" y="1603375"/>
            <a:ext cx="4024313" cy="4506912"/>
          </a:xfrm>
          <a:prstGeom prst="rect"/>
          <a:noFill/>
          <a:ln>
            <a:noFill/>
          </a:ln>
        </p:spPr>
        <p:txBody>
          <a:bodyPr wrap="square" anchor="t"/>
          <a:p>
            <a:pPr lvl="0" algn="l"/>
            <a:r>
              <a:rPr/>
              <a:t>Образец текста</a:t>
            </a:r>
          </a:p>
          <a:p>
            <a:pPr lvl="0" algn="l"/>
            <a:r>
              <a:rPr/>
              <a:t>Второй уровень</a:t>
            </a:r>
          </a:p>
          <a:p>
            <a:pPr lvl="0" algn="l"/>
            <a:r>
              <a:rPr/>
              <a:t>Третий уровень</a:t>
            </a:r>
          </a:p>
          <a:p>
            <a:pPr lvl="0" algn="l"/>
            <a:r>
              <a:rPr/>
              <a:t>Четвертый уровень</a:t>
            </a:r>
          </a:p>
          <a:p>
            <a:pPr lvl="0" algn="l"/>
            <a:r>
              <a:rPr/>
              <a:t>Пятый уровень</a:t>
            </a:r>
          </a:p>
        </p:txBody>
      </p:sp>
    </p:spTree>
  </p:cSld>
</p:sldLayout>
</file>

<file path=ppt/slideLayouts/slideLayout15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Титульный слайд">
    <p:bg>
      <p:bgPr>
        <a:solidFill>
          <a:srgbClr val="0461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ctrTitle" idx="0"/>
          </p:nvPr>
        </p:nvSpPr>
        <p:spPr>
          <a:xfrm>
            <a:off x="533400" y="1371600"/>
            <a:ext cx="7850187" cy="1828800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 marL="0" indent="0">
              <a:lnSpc>
                <a:spcPct val="100000"/>
              </a:lnSpc>
              <a:buNone/>
              <a:defRPr sz="5000" b="0" i="0" u="none" strike="noStrike" baseline="0">
                <a:solidFill>
                  <a:srgbClr val="04617B"/>
                </a:solidFill>
                <a:latin typeface="Arial"/>
              </a:defRPr>
            </a:lvl1pPr>
          </a:lstStyle>
          <a:p>
            <a:pPr lvl="0" algn="r">
              <a:buNone/>
            </a:pPr>
            <a:r>
              <a:rPr sz="5600" b="1" i="0" u="none" strike="noStrike">
                <a:solidFill>
                  <a:srgbClr val="22D3DB"/>
                </a:solidFill>
              </a:rPr>
              <a:t>Образец заголовка</a:t>
            </a:r>
          </a:p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533400" y="3227387"/>
            <a:ext cx="7853362" cy="1752600"/>
          </a:xfrm>
          <a:prstGeom prst="rect"/>
          <a:noFill/>
          <a:ln>
            <a:noFill/>
          </a:ln>
        </p:spPr>
        <p:txBody>
          <a:bodyPr wrap="square" anchor="t"/>
          <a:p>
            <a:pPr lvl="0" algn="r" marL="0" indent="0">
              <a:buNone/>
            </a:pPr>
            <a:r>
              <a:rPr>
                <a:solidFill>
                  <a:srgbClr val="FFFFFF"/>
                </a:solidFill>
              </a:rPr>
              <a:t>Образец подзаголовка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03576E"/>
                </a:solidFill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r">
              <a:defRPr sz="1200">
                <a:solidFill>
                  <a:srgbClr val="03576E"/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703262"/>
            <a:ext cx="8229600" cy="1143000"/>
          </a:xfrm>
          <a:prstGeom prst="rect"/>
          <a:noFill/>
          <a:ln>
            <a:noFill/>
          </a:ln>
        </p:spPr>
        <p:txBody>
          <a:bodyPr wrap="square" anchor="b"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919287"/>
            <a:ext cx="4038600" cy="4433888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600"/>
              <a:t>Образец текста</a:t>
            </a:r>
          </a:p>
          <a:p>
            <a:pPr lvl="1"/>
            <a:r>
              <a:rPr sz="2400"/>
              <a:t>Второй уровень</a:t>
            </a:r>
          </a:p>
          <a:p>
            <a:pPr lvl="2"/>
            <a:r>
              <a:rPr sz="2000"/>
              <a:t>Третий уровень</a:t>
            </a:r>
          </a:p>
          <a:p>
            <a:pPr lvl="3"/>
            <a:r>
              <a:rPr sz="1800"/>
              <a:t>Четвертый уровень</a:t>
            </a:r>
          </a:p>
          <a:p>
            <a:pPr lvl="4"/>
            <a:r>
              <a:rPr sz="1800"/>
              <a:t>Пятый уровень</a:t>
            </a: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>
            <a:off x="4648200" y="1919287"/>
            <a:ext cx="4038600" cy="4433888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600"/>
              <a:t>Образец текста</a:t>
            </a:r>
          </a:p>
          <a:p>
            <a:pPr lvl="1"/>
            <a:r>
              <a:rPr sz="2400"/>
              <a:t>Второй уровень</a:t>
            </a:r>
          </a:p>
          <a:p>
            <a:pPr lvl="2"/>
            <a:r>
              <a:rPr sz="2000"/>
              <a:t>Третий уровень</a:t>
            </a:r>
          </a:p>
          <a:p>
            <a:pPr lvl="3"/>
            <a:r>
              <a:rPr sz="1800"/>
              <a:t>Четвертый уровень</a:t>
            </a:r>
          </a:p>
          <a:p>
            <a:pPr lvl="4"/>
            <a:r>
              <a:rPr sz="1800"/>
              <a:t>Пятый уровень</a:t>
            </a:r>
          </a:p>
        </p:txBody>
      </p:sp>
      <p:sp>
        <p:nvSpPr>
          <p:cNvPr id="5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03576E"/>
                </a:solidFill>
              </a:defRPr>
            </a:lvl1pPr>
          </a:lstStyle>
          <a:p/>
        </p:txBody>
      </p:sp>
      <p:sp>
        <p:nvSpPr>
          <p:cNvPr id="6" name=""/>
          <p:cNvSpPr txBox="1"/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r">
              <a:defRPr sz="1200">
                <a:solidFill>
                  <a:srgbClr val="03576E"/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703262"/>
            <a:ext cx="8229600" cy="1143000"/>
          </a:xfrm>
          <a:prstGeom prst="rect"/>
          <a:noFill/>
          <a:ln>
            <a:noFill/>
          </a:ln>
        </p:spPr>
        <p:txBody>
          <a:bodyPr wrap="square" anchor="b"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935162"/>
            <a:ext cx="8229600" cy="438785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03576E"/>
                </a:solidFill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r">
              <a:defRPr sz="1200">
                <a:solidFill>
                  <a:srgbClr val="03576E"/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6629400" y="914400"/>
            <a:ext cx="2057400" cy="5211762"/>
          </a:xfrm>
          <a:prstGeom prst="rect"/>
          <a:noFill/>
          <a:ln>
            <a:noFill/>
          </a:ln>
        </p:spPr>
        <p:txBody>
          <a:bodyPr wrap="square" anchor="b"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914400"/>
            <a:ext cx="6019800" cy="5211762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03576E"/>
                </a:solidFill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r">
              <a:defRPr sz="1200">
                <a:solidFill>
                  <a:srgbClr val="03576E"/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Заголовок раздела">
    <p:bg>
      <p:bgPr>
        <a:solidFill>
          <a:srgbClr val="0461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530225" y="1316037"/>
            <a:ext cx="7772400" cy="1362075"/>
          </a:xfrm>
          <a:prstGeom prst="rect"/>
          <a:noFill/>
          <a:ln>
            <a:noFill/>
          </a:ln>
        </p:spPr>
        <p:txBody>
          <a:bodyPr wrap="square" anchor="b"/>
          <a:p>
            <a:pPr lvl="0" algn="l">
              <a:buNone/>
            </a:pPr>
            <a:r>
              <a:rPr sz="5600" b="1" i="0" u="none" strike="noStrike" baseline="0">
                <a:solidFill>
                  <a:srgbClr val="27D2A4"/>
                </a:solidFill>
              </a:rPr>
              <a:t>Образец заголовка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530225" y="2703512"/>
            <a:ext cx="7772400" cy="1508125"/>
          </a:xfrm>
          <a:prstGeom prst="rect"/>
          <a:noFill/>
          <a:ln>
            <a:noFill/>
          </a:ln>
        </p:spPr>
        <p:txBody>
          <a:bodyPr wrap="square" anchor="t"/>
          <a:p>
            <a:pPr lvl="0" marL="0" indent="0">
              <a:buNone/>
            </a:pPr>
            <a:r>
              <a:rPr sz="2200">
                <a:solidFill>
                  <a:srgbClr val="FFFFFF"/>
                </a:solidFill>
              </a:rPr>
              <a:t>Образец текста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03576E"/>
                </a:solidFill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r">
              <a:defRPr sz="1200">
                <a:solidFill>
                  <a:srgbClr val="03576E"/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 rot="420000" flipV="1">
            <a:off x="3165475" y="1108075"/>
            <a:ext cx="5257800" cy="4114800"/>
          </a:xfrm>
          <a:prstGeom prst="roundRect">
            <a:avLst>
              <a:gd name="adj1" fmla="val 0"/>
            </a:avLst>
          </a:prstGeom>
          <a:solidFill>
            <a:srgbClr val="FFFFFF"/>
          </a:solidFill>
          <a:ln w="3175">
            <a:solidFill>
              <a:srgbClr val="C0C0C0"/>
            </a:solidFill>
          </a:ln>
        </p:spPr>
        <p:txBody>
          <a:bodyPr wrap="square" anchor="ctr"/>
          <a:p>
            <a:pPr lvl="0" algn="ctr" marL="0" indent="0"/>
          </a:p>
        </p:txBody>
      </p:sp>
      <p:sp>
        <p:nvSpPr>
          <p:cNvPr id="3" name=""/>
          <p:cNvSpPr/>
          <p:nvPr/>
        </p:nvSpPr>
        <p:spPr>
          <a:xfrm rot="420000" flipV="1">
            <a:off x="8002587" y="5359400"/>
            <a:ext cx="153988" cy="153987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txBody>
          <a:bodyPr wrap="square" anchor="ctr"/>
          <a:p>
            <a:pPr lvl="0" algn="ctr" marL="0" indent="0"/>
          </a:p>
        </p:txBody>
      </p:sp>
      <p:sp>
        <p:nvSpPr>
          <p:cNvPr id="4" name=""/>
          <p:cNvSpPr txBox="1"/>
          <p:nvPr>
            <p:ph type="title" idx="0"/>
          </p:nvPr>
        </p:nvSpPr>
        <p:spPr>
          <a:xfrm>
            <a:off x="609600" y="1176337"/>
            <a:ext cx="2211387" cy="1581150"/>
          </a:xfrm>
          <a:prstGeom prst="rect"/>
          <a:noFill/>
          <a:ln>
            <a:noFill/>
          </a:ln>
        </p:spPr>
        <p:txBody>
          <a:bodyPr wrap="square" anchor="b"/>
          <a:p>
            <a:pPr lvl="0" algn="l">
              <a:buNone/>
            </a:pPr>
            <a:r>
              <a:rPr sz="2000" b="1" i="0" u="none" strike="noStrike">
                <a:solidFill>
                  <a:srgbClr val="04617B"/>
                </a:solidFill>
              </a:rPr>
              <a:t>Образец заголовка</a:t>
            </a:r>
          </a:p>
        </p:txBody>
      </p:sp>
      <p:sp>
        <p:nvSpPr>
          <p:cNvPr id="5" name=""/>
          <p:cNvSpPr txBox="1"/>
          <p:nvPr>
            <p:ph type="body" idx="2"/>
          </p:nvPr>
        </p:nvSpPr>
        <p:spPr>
          <a:xfrm>
            <a:off x="609600" y="2827337"/>
            <a:ext cx="2209800" cy="217805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buNone/>
            </a:pPr>
            <a:r>
              <a:rPr sz="1300"/>
              <a:t>Образец текста</a:t>
            </a:r>
          </a:p>
        </p:txBody>
      </p:sp>
      <p:sp>
        <p:nvSpPr>
          <p:cNvPr id="6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03576E"/>
                </a:solidFill>
              </a:defRPr>
            </a:lvl1pPr>
          </a:lstStyle>
          <a:p/>
        </p:txBody>
      </p:sp>
      <p:sp>
        <p:nvSpPr>
          <p:cNvPr id="7" name=""/>
          <p:cNvSpPr txBox="1"/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sldNum" idx="12"/>
          </p:nvPr>
        </p:nvSpPr>
        <p:spPr>
          <a:xfrm>
            <a:off x="8077200" y="6356350"/>
            <a:ext cx="6096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r">
              <a:defRPr sz="1200">
                <a:solidFill>
                  <a:srgbClr val="03576E"/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9" name=""/>
          <p:cNvSpPr txBox="1"/>
          <p:nvPr>
            <p:ph type="obj" idx="1"/>
          </p:nvPr>
        </p:nvSpPr>
        <p:spPr>
          <a:xfrm rot="420000">
            <a:off x="3484562" y="1198562"/>
            <a:ext cx="4616450" cy="3930650"/>
          </a:xfrm>
          <a:prstGeom prst="rect"/>
          <a:solidFill>
            <a:srgbClr val="DBF5F9"/>
          </a:solidFill>
          <a:ln w="3000">
            <a:solidFill>
              <a:srgbClr val="C0C0C0"/>
            </a:solidFill>
          </a:ln>
        </p:spPr>
        <p:txBody>
          <a:bodyPr wrap="square" anchor="t"/>
          <a:p>
            <a:pPr lvl="0" marL="0" indent="0">
              <a:buNone/>
            </a:pPr>
            <a:r>
              <a:rPr sz="3200"/>
              <a:t>Вставка рисунка</a:t>
            </a:r>
          </a:p>
        </p:txBody>
      </p:sp>
      <p:sp>
        <p:nvSpPr>
          <p:cNvPr id="10" name=""/>
          <p:cNvSpPr/>
          <p:nvPr/>
        </p:nvSpPr>
        <p:spPr>
          <a:xfrm flipV="1">
            <a:off x="-9525" y="5816600"/>
            <a:ext cx="9163050" cy="1041400"/>
          </a:xfrm>
          <a:custGeom>
            <a:avLst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4E6C">
                  <a:alpha val="44921"/>
                </a:srgbClr>
              </a:gs>
              <a:gs pos="100000">
                <a:srgbClr val="08A5AC">
                  <a:alpha val="54687"/>
                </a:srgbClr>
              </a:gs>
            </a:gsLst>
            <a:lin ang="5400000" scaled="1"/>
          </a:gradFill>
          <a:ln>
            <a:noFill/>
          </a:ln>
        </p:spPr>
        <p:txBody>
          <a:bodyPr wrap="square" anchor="t"/>
          <a:p>
            <a:pPr lvl="0" algn="l" marL="0" indent="0"/>
          </a:p>
        </p:txBody>
      </p:sp>
      <p:sp>
        <p:nvSpPr>
          <p:cNvPr id="11" name=""/>
          <p:cNvSpPr/>
          <p:nvPr/>
        </p:nvSpPr>
        <p:spPr>
          <a:xfrm flipV="1">
            <a:off x="4381500" y="6219825"/>
            <a:ext cx="4762500" cy="638175"/>
          </a:xfrm>
          <a:custGeom>
            <a:avLst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5686C">
                  <a:alpha val="29687"/>
                </a:srgbClr>
              </a:gs>
              <a:gs pos="79998">
                <a:srgbClr val="0075A2">
                  <a:alpha val="41796"/>
                </a:srgbClr>
              </a:gs>
            </a:gsLst>
            <a:lin ang="5400000" scaled="1"/>
          </a:gradFill>
          <a:ln>
            <a:noFill/>
          </a:ln>
        </p:spPr>
        <p:txBody>
          <a:bodyPr wrap="square" anchor="t"/>
          <a:p>
            <a:pPr lvl="0" algn="l" marL="0" indent="0"/>
          </a:p>
        </p:txBody>
      </p:sp>
    </p:spTree>
  </p:cSld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703262"/>
            <a:ext cx="8305800" cy="1143000"/>
          </a:xfrm>
          <a:prstGeom prst="rect"/>
          <a:noFill/>
          <a:ln>
            <a:noFill/>
          </a:ln>
        </p:spPr>
        <p:txBody>
          <a:bodyPr wrap="square" anchor="b"/>
          <a:p>
            <a:pPr lvl="0" algn="l">
              <a:buNone/>
            </a:pPr>
            <a:r>
              <a:rPr sz="5000" b="0" i="0" u="none" strike="noStrike">
                <a:solidFill>
                  <a:srgbClr val="04617B"/>
                </a:solidFill>
              </a:rPr>
              <a:t>Образец заголовка</a:t>
            </a:r>
          </a:p>
        </p:txBody>
      </p:sp>
      <p:sp>
        <p:nvSpPr>
          <p:cNvPr id="3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03576E"/>
                </a:solidFill>
              </a:defRPr>
            </a:lvl1pPr>
          </a:lstStyle>
          <a:p/>
        </p:txBody>
      </p:sp>
      <p:sp>
        <p:nvSpPr>
          <p:cNvPr id="4" name=""/>
          <p:cNvSpPr txBox="1"/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r">
              <a:defRPr sz="1200">
                <a:solidFill>
                  <a:srgbClr val="03576E"/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703262"/>
            <a:ext cx="8229600" cy="1143000"/>
          </a:xfrm>
          <a:prstGeom prst="rect"/>
          <a:noFill/>
          <a:ln>
            <a:noFill/>
          </a:ln>
        </p:spPr>
        <p:txBody>
          <a:bodyPr wrap="square" anchor="b"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854200"/>
            <a:ext cx="4040187" cy="658812"/>
          </a:xfrm>
          <a:prstGeom prst="rect"/>
          <a:noFill/>
          <a:ln>
            <a:noFill/>
          </a:ln>
        </p:spPr>
        <p:txBody>
          <a:bodyPr wrap="square" anchor="ctr"/>
          <a:p>
            <a:pPr lvl="0" marL="0" indent="0">
              <a:buNone/>
            </a:pPr>
            <a:r>
              <a:rPr sz="2400" b="1" i="0" u="none" strike="noStrike" baseline="0">
                <a:solidFill>
                  <a:srgbClr val="04617B"/>
                </a:solidFill>
              </a:rPr>
              <a:t>Образец текста</a:t>
            </a:r>
          </a:p>
        </p:txBody>
      </p:sp>
      <p:sp>
        <p:nvSpPr>
          <p:cNvPr id="4" name=""/>
          <p:cNvSpPr txBox="1"/>
          <p:nvPr>
            <p:ph type="body" idx="3"/>
          </p:nvPr>
        </p:nvSpPr>
        <p:spPr>
          <a:xfrm>
            <a:off x="4645025" y="1858962"/>
            <a:ext cx="4041775" cy="654050"/>
          </a:xfrm>
          <a:prstGeom prst="rect"/>
          <a:noFill/>
          <a:ln>
            <a:noFill/>
          </a:ln>
        </p:spPr>
        <p:txBody>
          <a:bodyPr wrap="square" anchor="ctr"/>
          <a:p>
            <a:pPr lvl="0" marL="0" indent="0">
              <a:buNone/>
            </a:pPr>
            <a:r>
              <a:rPr sz="2400" b="1" i="0" u="none" strike="noStrike" baseline="0">
                <a:solidFill>
                  <a:srgbClr val="04617B"/>
                </a:solidFill>
              </a:rPr>
              <a:t>Образец текста</a:t>
            </a:r>
          </a:p>
        </p:txBody>
      </p:sp>
      <p:sp>
        <p:nvSpPr>
          <p:cNvPr id="5" name=""/>
          <p:cNvSpPr txBox="1"/>
          <p:nvPr>
            <p:ph type="body" idx="2"/>
          </p:nvPr>
        </p:nvSpPr>
        <p:spPr>
          <a:xfrm>
            <a:off x="457200" y="2514600"/>
            <a:ext cx="4040187" cy="3844925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200"/>
              <a:t>Образец текста</a:t>
            </a:r>
          </a:p>
          <a:p>
            <a:pPr lvl="1"/>
            <a:r>
              <a:rPr sz="2000"/>
              <a:t>Второй уровень</a:t>
            </a:r>
          </a:p>
          <a:p>
            <a:pPr lvl="2"/>
            <a:r>
              <a:rPr sz="1800"/>
              <a:t>Третий уровень</a:t>
            </a:r>
          </a:p>
          <a:p>
            <a:pPr lvl="3"/>
            <a:r>
              <a:rPr sz="1600"/>
              <a:t>Четвертый уровень</a:t>
            </a:r>
          </a:p>
          <a:p>
            <a:pPr lvl="4"/>
            <a:r>
              <a:rPr sz="1600"/>
              <a:t>Пятый уровень</a:t>
            </a:r>
          </a:p>
        </p:txBody>
      </p:sp>
      <p:sp>
        <p:nvSpPr>
          <p:cNvPr id="6" name=""/>
          <p:cNvSpPr txBox="1"/>
          <p:nvPr>
            <p:ph type="body" idx="4"/>
          </p:nvPr>
        </p:nvSpPr>
        <p:spPr>
          <a:xfrm>
            <a:off x="4645025" y="2514600"/>
            <a:ext cx="4041775" cy="3844925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200"/>
              <a:t>Образец текста</a:t>
            </a:r>
          </a:p>
          <a:p>
            <a:pPr lvl="1"/>
            <a:r>
              <a:rPr sz="2000"/>
              <a:t>Второй уровень</a:t>
            </a:r>
          </a:p>
          <a:p>
            <a:pPr lvl="2"/>
            <a:r>
              <a:rPr sz="1800"/>
              <a:t>Третий уровень</a:t>
            </a:r>
          </a:p>
          <a:p>
            <a:pPr lvl="3"/>
            <a:r>
              <a:rPr sz="1600"/>
              <a:t>Четвертый уровень</a:t>
            </a:r>
          </a:p>
          <a:p>
            <a:pPr lvl="4"/>
            <a:r>
              <a:rPr sz="1600"/>
              <a:t>Пятый уровень</a:t>
            </a:r>
          </a:p>
        </p:txBody>
      </p:sp>
      <p:sp>
        <p:nvSpPr>
          <p:cNvPr id="7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03576E"/>
                </a:solidFill>
              </a:defRPr>
            </a:lvl1pPr>
          </a:lstStyle>
          <a:p/>
        </p:txBody>
      </p:sp>
      <p:sp>
        <p:nvSpPr>
          <p:cNvPr id="8" name=""/>
          <p:cNvSpPr txBox="1"/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9" name=""/>
          <p:cNvSpPr txBox="1"/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r">
              <a:defRPr sz="1200">
                <a:solidFill>
                  <a:srgbClr val="03576E"/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Masters/_rels/slideMaster1.xml.rels><?xml version="1.0" encoding="UTF-8" standalone="yes"?>
<Relationships xmlns="http://schemas.openxmlformats.org/package/2006/relationships"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3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-9525" y="-6350"/>
            <a:ext cx="9163050" cy="1041400"/>
          </a:xfrm>
          <a:custGeom>
            <a:avLst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4E6C">
                  <a:alpha val="44921"/>
                </a:srgbClr>
              </a:gs>
              <a:gs pos="100000">
                <a:srgbClr val="08A5AC">
                  <a:alpha val="54687"/>
                </a:srgbClr>
              </a:gs>
            </a:gsLst>
            <a:lin ang="5400000" scaled="1"/>
          </a:gradFill>
          <a:ln>
            <a:noFill/>
          </a:ln>
        </p:spPr>
        <p:txBody>
          <a:bodyPr wrap="square" anchor="t"/>
          <a:p>
            <a:pPr lvl="0" algn="l" marL="0" indent="0"/>
          </a:p>
        </p:txBody>
      </p:sp>
      <p:sp>
        <p:nvSpPr>
          <p:cNvPr id="3" name=""/>
          <p:cNvSpPr/>
          <p:nvPr/>
        </p:nvSpPr>
        <p:spPr>
          <a:xfrm>
            <a:off x="4381500" y="-6350"/>
            <a:ext cx="4762500" cy="638175"/>
          </a:xfrm>
          <a:custGeom>
            <a:avLst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5686C">
                  <a:alpha val="29687"/>
                </a:srgbClr>
              </a:gs>
              <a:gs pos="79998">
                <a:srgbClr val="0075A2">
                  <a:alpha val="41796"/>
                </a:srgbClr>
              </a:gs>
            </a:gsLst>
            <a:lin ang="5400000" scaled="1"/>
          </a:gradFill>
          <a:ln>
            <a:noFill/>
          </a:ln>
        </p:spPr>
        <p:txBody>
          <a:bodyPr wrap="square" anchor="t"/>
          <a:p>
            <a:pPr lvl="0" algn="l" marL="0" indent="0"/>
          </a:p>
        </p:txBody>
      </p:sp>
      <p:sp>
        <p:nvSpPr>
          <p:cNvPr id="4" name=""/>
          <p:cNvSpPr txBox="1"/>
          <p:nvPr>
            <p:ph type="title" idx="0"/>
          </p:nvPr>
        </p:nvSpPr>
        <p:spPr>
          <a:xfrm>
            <a:off x="457200" y="703262"/>
            <a:ext cx="8229600" cy="1143000"/>
          </a:xfrm>
          <a:prstGeom prst="rect"/>
          <a:noFill/>
          <a:ln>
            <a:noFill/>
          </a:ln>
        </p:spPr>
        <p:txBody>
          <a:bodyPr wrap="square" anchor="b"/>
          <a:p>
            <a:pPr lvl="0"/>
            <a:r>
              <a:rPr/>
              <a:t>Образец заголовка</a:t>
            </a:r>
          </a:p>
        </p:txBody>
      </p:sp>
      <p:sp>
        <p:nvSpPr>
          <p:cNvPr id="5" name=""/>
          <p:cNvSpPr txBox="1"/>
          <p:nvPr>
            <p:ph type="body" idx="1"/>
          </p:nvPr>
        </p:nvSpPr>
        <p:spPr>
          <a:xfrm>
            <a:off x="457200" y="1935162"/>
            <a:ext cx="8229600" cy="438785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"/>
          <p:cNvSpPr txBox="1"/>
          <p:nvPr>
            <p:ph type="dt" idx="2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03576E"/>
                </a:solidFill>
              </a:defRPr>
            </a:lvl1pPr>
          </a:lstStyle>
          <a:p/>
        </p:txBody>
      </p:sp>
      <p:sp>
        <p:nvSpPr>
          <p:cNvPr id="7" name=""/>
          <p:cNvSpPr txBox="1"/>
          <p:nvPr>
            <p:ph type="ftr" idx="3"/>
          </p:nvPr>
        </p:nvSpPr>
        <p:spPr>
          <a:xfrm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l">
              <a:defRPr/>
            </a:lvl1pPr>
          </a:lstStyle>
          <a:p/>
        </p:txBody>
      </p:sp>
      <p:sp>
        <p:nvSpPr>
          <p:cNvPr id="8" name=""/>
          <p:cNvSpPr txBox="1"/>
          <p:nvPr>
            <p:ph type="sldNum" idx="4"/>
          </p:nvPr>
        </p:nvSpPr>
        <p:spPr>
          <a:xfrm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wrap="square" anchor="b"/>
          <a:lstStyle>
            <a:lvl1pPr lvl="0" algn="r">
              <a:defRPr sz="1200">
                <a:solidFill>
                  <a:srgbClr val="03576E"/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  <p:grpSp>
        <p:nvGrpSpPr>
          <p:cNvPr id="9" name=""/>
          <p:cNvGrpSpPr/>
          <p:nvPr/>
        </p:nvGrpSpPr>
        <p:grpSpPr>
          <a:xfrm rot="0">
            <a:off x="-17463" y="201612"/>
            <a:ext cx="9180513" cy="647700"/>
            <a:chOff x="-37" y="422"/>
            <a:chExt cx="17930" cy="1268"/>
          </a:xfrm>
        </p:grpSpPr>
        <p:sp>
          <p:nvSpPr>
            <p:cNvPr id="10" name=""/>
            <p:cNvSpPr/>
            <p:nvPr/>
          </p:nvSpPr>
          <p:spPr>
            <a:xfrm rot="21435691">
              <a:off x="-37" y="422"/>
              <a:ext cx="17896" cy="1268"/>
            </a:xfrm>
            <a:custGeom>
              <a:avLst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89CA2"/>
              </a:solidFill>
            </a:ln>
          </p:spPr>
          <p:txBody>
            <a:bodyPr wrap="square" anchor="t"/>
            <a:p>
              <a:pPr lvl="0" algn="l" marL="0" indent="0"/>
            </a:p>
          </p:txBody>
        </p:sp>
        <p:sp>
          <p:nvSpPr>
            <p:cNvPr id="11" name=""/>
            <p:cNvSpPr/>
            <p:nvPr/>
          </p:nvSpPr>
          <p:spPr>
            <a:xfrm rot="21435691">
              <a:off x="-27" y="566"/>
              <a:ext cx="17921" cy="1035"/>
            </a:xfrm>
            <a:custGeom>
              <a:avLst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10CF9B"/>
              </a:solidFill>
            </a:ln>
          </p:spPr>
          <p:txBody>
            <a:bodyPr wrap="square" anchor="t"/>
            <a:p>
              <a:pPr lvl="0" algn="l" marL="0" indent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xStyles>
    <p:titleStyle>
      <a:lvl1pPr lvl="0" algn="l" marL="0" indent="0">
        <a:lnSpc>
          <a:spcPct val="100000"/>
        </a:lnSpc>
        <a:buNone/>
        <a:defRPr sz="5000" b="0" i="0" u="none" strike="noStrike" baseline="0">
          <a:solidFill>
            <a:srgbClr val="04617B"/>
          </a:solidFill>
          <a:latin typeface="Arial"/>
        </a:defRPr>
      </a:lvl1pPr>
    </p:titleStyle>
    <p:bodyStyle>
      <a:lvl1pPr lvl="0" algn="l" marL="273050" indent="0">
        <a:lnSpc>
          <a:spcPct val="100000"/>
        </a:lnSpc>
        <a:buClr>
          <a:srgbClr val="0BD0D9"/>
        </a:buClr>
        <a:buSzPct val="95000"/>
        <a:buFont typeface="Wingdings 2"/>
        <a:buChar char=""/>
        <a:defRPr sz="2600" b="0" i="0" u="none" strike="noStrike" baseline="0">
          <a:solidFill>
            <a:srgbClr val="000000"/>
          </a:solidFill>
          <a:latin typeface="Arial"/>
        </a:defRPr>
      </a:lvl1pPr>
      <a:lvl2pPr lvl="1" algn="l" marL="639762" indent="393700">
        <a:lnSpc>
          <a:spcPct val="100000"/>
        </a:lnSpc>
        <a:buClr>
          <a:srgbClr val="0F6FC6"/>
        </a:buClr>
        <a:buSzPct val="85000"/>
        <a:buFont typeface="Wingdings 2"/>
        <a:buChar char=""/>
        <a:defRPr sz="2400" b="0" i="0" u="none" strike="noStrike" baseline="0">
          <a:solidFill>
            <a:srgbClr val="000000"/>
          </a:solidFill>
          <a:latin typeface="Arial"/>
        </a:defRPr>
      </a:lvl2pPr>
      <a:lvl3pPr lvl="2" algn="l" marL="914400" indent="668337">
        <a:lnSpc>
          <a:spcPct val="100000"/>
        </a:lnSpc>
        <a:buClr>
          <a:srgbClr val="009DD9"/>
        </a:buClr>
        <a:buSzPct val="70000"/>
        <a:buFont typeface="Wingdings 2"/>
        <a:buChar char=""/>
        <a:defRPr sz="2100" b="0" i="0" u="none" strike="noStrike" baseline="0">
          <a:solidFill>
            <a:srgbClr val="000000"/>
          </a:solidFill>
          <a:latin typeface="Arial"/>
        </a:defRPr>
      </a:lvl3pPr>
      <a:lvl4pPr lvl="3" algn="l" marL="1187450" indent="977900">
        <a:lnSpc>
          <a:spcPct val="100000"/>
        </a:lnSpc>
        <a:buClr>
          <a:srgbClr val="0BD0D9"/>
        </a:buClr>
        <a:buSzPct val="65000"/>
        <a:buFont typeface="Wingdings 2"/>
        <a:buChar char=""/>
        <a:defRPr sz="2000" b="0" i="0" u="none" strike="noStrike" baseline="0">
          <a:solidFill>
            <a:srgbClr val="000000"/>
          </a:solidFill>
          <a:latin typeface="Arial"/>
        </a:defRPr>
      </a:lvl4pPr>
      <a:lvl5pPr lvl="4" algn="l" marL="1462087" indent="1252537">
        <a:lnSpc>
          <a:spcPct val="100000"/>
        </a:lnSpc>
        <a:buClr>
          <a:srgbClr val="10CF9B"/>
        </a:buClr>
        <a:buSzPct val="65000"/>
        <a:buFont typeface="Wingdings 2"/>
        <a:buChar char=""/>
        <a:defRPr sz="2000" b="0" i="0" u="none" strike="noStrike" baseline="0">
          <a:solidFill>
            <a:srgbClr val="000000"/>
          </a:solidFill>
          <a:latin typeface="Arial"/>
        </a:defRPr>
      </a:lvl5pPr>
      <a:lvl6pPr lvl="5" algn="l" marL="1736725" indent="1527175">
        <a:lnSpc>
          <a:spcPct val="100000"/>
        </a:lnSpc>
        <a:buClr>
          <a:srgbClr val="7CCA62"/>
        </a:buClr>
        <a:buSzPct val="80000"/>
        <a:buFont typeface="Wingdings 2"/>
        <a:buChar char=""/>
        <a:defRPr sz="1800" b="0" i="0" u="none" strike="noStrike" baseline="0">
          <a:solidFill>
            <a:srgbClr val="000000"/>
          </a:solidFill>
          <a:latin typeface="Arial"/>
        </a:defRPr>
      </a:lvl6pPr>
      <a:lvl7pPr lvl="6" algn="l" marL="1919287" indent="1736725">
        <a:lnSpc>
          <a:spcPct val="100000"/>
        </a:lnSpc>
        <a:buClr>
          <a:srgbClr val="A5C249"/>
        </a:buClr>
        <a:buSzPct val="80000"/>
        <a:buFont typeface="Wingdings 2"/>
        <a:buChar char=""/>
        <a:defRPr sz="1600" b="0" i="0" u="none" strike="noStrike" baseline="0">
          <a:solidFill>
            <a:srgbClr val="000000"/>
          </a:solidFill>
          <a:latin typeface="Arial"/>
        </a:defRPr>
      </a:lvl7pPr>
      <a:lvl8pPr lvl="7" algn="l" marL="2193925" indent="2011362">
        <a:lnSpc>
          <a:spcPct val="100000"/>
        </a:lnSpc>
        <a:buClr>
          <a:srgbClr val="04617B"/>
        </a:buClr>
        <a:buChar char="•"/>
        <a:defRPr sz="1600" b="0" i="0" u="none" strike="noStrike" baseline="0">
          <a:solidFill>
            <a:srgbClr val="000000"/>
          </a:solidFill>
          <a:latin typeface="Arial"/>
        </a:defRPr>
      </a:lvl8pPr>
      <a:lvl9pPr lvl="8" algn="l" marL="2468562" indent="2286000">
        <a:lnSpc>
          <a:spcPct val="100000"/>
        </a:lnSpc>
        <a:buClr>
          <a:srgbClr val="04617B"/>
        </a:buClr>
        <a:buChar char="•"/>
        <a:defRPr sz="1400" b="0" i="0" u="none" strike="noStrike" baseline="0">
          <a:solidFill>
            <a:srgbClr val="000000"/>
          </a:solidFill>
          <a:latin typeface="Arial"/>
        </a:defRPr>
      </a:lvl9pPr>
    </p:bodyStyle>
    <p:otherStyle>
      <a:lvl1pPr lvl="0" algn="l" marL="0" indent="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1pPr>
      <a:lvl2pPr lvl="1" algn="l" marL="457200" indent="4572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2pPr>
      <a:lvl3pPr lvl="2" algn="l" marL="914400" indent="9144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3pPr>
      <a:lvl4pPr lvl="3" algn="l" marL="1371600" indent="13716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4pPr>
      <a:lvl5pPr lvl="4" algn="l" marL="1828800" indent="18288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5pPr>
      <a:lvl6pPr lvl="5" algn="l" marL="2286000" indent="22860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6pPr>
      <a:lvl7pPr lvl="6" algn="l" marL="2743200" indent="27432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7pPr>
      <a:lvl8pPr lvl="7" algn="l" marL="3200400" indent="32004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8pPr>
      <a:lvl9pPr lvl="8" algn="l" marL="3657600" indent="36576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notesMaster" Target="../notesMasters/notesMaster1.xml"/><Relationship Id="rId3" Type="http://schemas.openxmlformats.org/officeDocument/2006/relationships/slide" Target="../slides/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.jpeg"/><Relationship Id="rId4" Type="http://schemas.openxmlformats.org/officeDocument/2006/relationships/slide" Target="../slides/slide3.xml"/><Relationship Id="rId3" Type="http://schemas.openxmlformats.org/officeDocument/2006/relationships/notesSlide" Target="../notesSlides/notesSlide2.xml"/><Relationship Id="rId5" Type="http://schemas.openxmlformats.org/officeDocument/2006/relationships/notesMaster" Target="../notesMasters/notesMaster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2.jpeg"/><Relationship Id="rId4" Type="http://schemas.openxmlformats.org/officeDocument/2006/relationships/image" Target="../media/image3.jpeg"/><Relationship Id="rId3" Type="http://schemas.openxmlformats.org/officeDocument/2006/relationships/image" Target="../media/image3.jpeg"/><Relationship Id="rId9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8" Type="http://schemas.openxmlformats.org/officeDocument/2006/relationships/image" Target="../media/image4.jpeg"/><Relationship Id="rId7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3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1.jpe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ctrTitle" idx="0"/>
          </p:nvPr>
        </p:nvSpPr>
        <p:spPr>
          <a:xfrm>
            <a:off x="533400" y="1371600"/>
            <a:ext cx="7850187" cy="1828800"/>
          </a:xfrm>
          <a:prstGeom prst="rect"/>
          <a:noFill/>
          <a:ln>
            <a:noFill/>
          </a:ln>
        </p:spPr>
        <p:txBody>
          <a:bodyPr wrap="square" anchor="b"/>
          <a:p>
            <a:pPr lvl="0" algn="r">
              <a:buNone/>
            </a:pPr>
            <a:r>
              <a:rPr sz="5600" b="1" i="0" u="none" strike="noStrike">
                <a:solidFill>
                  <a:srgbClr val="22D3DB"/>
                </a:solidFill>
                <a:latin typeface="Times New Roman"/>
              </a:rPr>
              <a:t>УРОК МАТЕМАТИКИ В 3 КЛАССЕ</a:t>
            </a:r>
          </a:p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1371600" y="4572000"/>
            <a:ext cx="6400800" cy="1065212"/>
          </a:xfrm>
          <a:prstGeom prst="rect"/>
          <a:noFill/>
          <a:ln>
            <a:noFill/>
          </a:ln>
        </p:spPr>
        <p:txBody>
          <a:bodyPr wrap="square" anchor="t"/>
          <a:p>
            <a:pPr lvl="0" algn="r" marL="0" indent="0">
              <a:buNone/>
            </a:pPr>
          </a:p>
        </p:txBody>
      </p:sp>
    </p:spTree>
  </p:cSld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0" y="284162"/>
            <a:ext cx="1714500" cy="922338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5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" name=""/>
          <p:cNvSpPr txBox="1"/>
          <p:nvPr/>
        </p:nvSpPr>
        <p:spPr>
          <a:xfrm>
            <a:off x="5715000" y="1427162"/>
            <a:ext cx="2928937" cy="3322638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</a:p>
          <a:p>
            <a:pPr lvl="0" algn="l" marL="0" indent="0"/>
            <a:r>
              <a:rPr sz="9600">
                <a:solidFill>
                  <a:srgbClr val="000000"/>
                </a:solidFill>
              </a:rPr>
              <a:t>57</a:t>
            </a:r>
          </a:p>
          <a:p>
            <a:pPr lvl="0" algn="l" marL="0" indent="0"/>
            <a:r>
              <a:rPr sz="9600">
                <a:solidFill>
                  <a:srgbClr val="000000"/>
                </a:solidFill>
              </a:rPr>
              <a:t>84</a:t>
            </a:r>
          </a:p>
        </p:txBody>
      </p:sp>
      <p:sp>
        <p:nvSpPr>
          <p:cNvPr id="4" name=""/>
          <p:cNvSpPr/>
          <p:nvPr/>
        </p:nvSpPr>
        <p:spPr>
          <a:xfrm rot="5400000">
            <a:off x="5642769" y="1640681"/>
            <a:ext cx="855662" cy="0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5" name=""/>
          <p:cNvSpPr/>
          <p:nvPr/>
        </p:nvSpPr>
        <p:spPr>
          <a:xfrm>
            <a:off x="5715000" y="1641475"/>
            <a:ext cx="785812" cy="1587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6" name=""/>
          <p:cNvSpPr/>
          <p:nvPr/>
        </p:nvSpPr>
        <p:spPr>
          <a:xfrm rot="16200000" flipH="1">
            <a:off x="5714999" y="1355724"/>
            <a:ext cx="714375" cy="571500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7" name=""/>
          <p:cNvSpPr/>
          <p:nvPr/>
        </p:nvSpPr>
        <p:spPr>
          <a:xfrm rot="5400000">
            <a:off x="5749131" y="1320006"/>
            <a:ext cx="714375" cy="642937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8" name=""/>
          <p:cNvSpPr/>
          <p:nvPr/>
        </p:nvSpPr>
        <p:spPr>
          <a:xfrm rot="5400000">
            <a:off x="6428581" y="1640681"/>
            <a:ext cx="855662" cy="0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9" name=""/>
          <p:cNvSpPr/>
          <p:nvPr/>
        </p:nvSpPr>
        <p:spPr>
          <a:xfrm>
            <a:off x="6500812" y="1641475"/>
            <a:ext cx="785813" cy="1587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10" name=""/>
          <p:cNvSpPr/>
          <p:nvPr/>
        </p:nvSpPr>
        <p:spPr>
          <a:xfrm rot="16200000" flipH="1">
            <a:off x="6500812" y="1355724"/>
            <a:ext cx="714375" cy="571500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11" name=""/>
          <p:cNvSpPr/>
          <p:nvPr/>
        </p:nvSpPr>
        <p:spPr>
          <a:xfrm rot="5400000">
            <a:off x="6534943" y="1320006"/>
            <a:ext cx="714375" cy="642938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12" name=""/>
          <p:cNvSpPr/>
          <p:nvPr/>
        </p:nvSpPr>
        <p:spPr>
          <a:xfrm>
            <a:off x="5500687" y="3355975"/>
            <a:ext cx="2071688" cy="1587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13" name=""/>
          <p:cNvSpPr txBox="1"/>
          <p:nvPr/>
        </p:nvSpPr>
        <p:spPr>
          <a:xfrm>
            <a:off x="4929187" y="1498600"/>
            <a:ext cx="1928813" cy="156845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96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4" name=""/>
          <p:cNvSpPr/>
          <p:nvPr/>
        </p:nvSpPr>
        <p:spPr>
          <a:xfrm rot="5400000">
            <a:off x="1570830" y="1854993"/>
            <a:ext cx="855663" cy="0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15" name=""/>
          <p:cNvSpPr/>
          <p:nvPr/>
        </p:nvSpPr>
        <p:spPr>
          <a:xfrm>
            <a:off x="1641475" y="1855787"/>
            <a:ext cx="785812" cy="1588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16" name=""/>
          <p:cNvSpPr/>
          <p:nvPr/>
        </p:nvSpPr>
        <p:spPr>
          <a:xfrm rot="16200000" flipH="1">
            <a:off x="1641474" y="1570037"/>
            <a:ext cx="714375" cy="571500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17" name=""/>
          <p:cNvSpPr/>
          <p:nvPr/>
        </p:nvSpPr>
        <p:spPr>
          <a:xfrm rot="5400000">
            <a:off x="1677193" y="1534318"/>
            <a:ext cx="714375" cy="642938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18" name=""/>
          <p:cNvSpPr txBox="1"/>
          <p:nvPr/>
        </p:nvSpPr>
        <p:spPr>
          <a:xfrm>
            <a:off x="2141537" y="855662"/>
            <a:ext cx="1428750" cy="3046413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9600">
                <a:solidFill>
                  <a:srgbClr val="000000"/>
                </a:solidFill>
              </a:rPr>
              <a:t> 7</a:t>
            </a:r>
          </a:p>
          <a:p>
            <a:pPr lvl="0" algn="l" marL="0" indent="0"/>
          </a:p>
        </p:txBody>
      </p:sp>
      <p:sp>
        <p:nvSpPr>
          <p:cNvPr id="19" name=""/>
          <p:cNvSpPr txBox="1"/>
          <p:nvPr/>
        </p:nvSpPr>
        <p:spPr>
          <a:xfrm>
            <a:off x="1641475" y="1855787"/>
            <a:ext cx="2214562" cy="156845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96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0" name=""/>
          <p:cNvSpPr/>
          <p:nvPr/>
        </p:nvSpPr>
        <p:spPr>
          <a:xfrm rot="5400000">
            <a:off x="2285205" y="2855118"/>
            <a:ext cx="855663" cy="0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21" name=""/>
          <p:cNvSpPr/>
          <p:nvPr/>
        </p:nvSpPr>
        <p:spPr>
          <a:xfrm>
            <a:off x="2355850" y="2855912"/>
            <a:ext cx="785812" cy="1588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22" name=""/>
          <p:cNvSpPr/>
          <p:nvPr/>
        </p:nvSpPr>
        <p:spPr>
          <a:xfrm rot="16200000" flipH="1">
            <a:off x="2355849" y="2570162"/>
            <a:ext cx="714375" cy="571500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23" name=""/>
          <p:cNvSpPr/>
          <p:nvPr/>
        </p:nvSpPr>
        <p:spPr>
          <a:xfrm rot="5400000">
            <a:off x="2391568" y="2534443"/>
            <a:ext cx="714375" cy="642938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24" name=""/>
          <p:cNvSpPr txBox="1"/>
          <p:nvPr/>
        </p:nvSpPr>
        <p:spPr>
          <a:xfrm>
            <a:off x="1641475" y="2927350"/>
            <a:ext cx="2071687" cy="156845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9600">
                <a:solidFill>
                  <a:srgbClr val="000000"/>
                </a:solidFill>
              </a:rPr>
              <a:t>59</a:t>
            </a:r>
          </a:p>
        </p:txBody>
      </p:sp>
      <p:sp>
        <p:nvSpPr>
          <p:cNvPr id="25" name=""/>
          <p:cNvSpPr/>
          <p:nvPr/>
        </p:nvSpPr>
        <p:spPr>
          <a:xfrm>
            <a:off x="1570037" y="3429000"/>
            <a:ext cx="1714500" cy="1587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26" name=""/>
          <p:cNvSpPr txBox="1"/>
          <p:nvPr/>
        </p:nvSpPr>
        <p:spPr>
          <a:xfrm>
            <a:off x="927100" y="1498600"/>
            <a:ext cx="1714500" cy="156845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960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27" name=""/>
          <p:cNvSpPr txBox="1"/>
          <p:nvPr/>
        </p:nvSpPr>
        <p:spPr>
          <a:xfrm>
            <a:off x="1712912" y="4429125"/>
            <a:ext cx="1285875" cy="2122487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4400">
                <a:solidFill>
                  <a:srgbClr val="000000"/>
                </a:solidFill>
              </a:rPr>
              <a:t>97</a:t>
            </a:r>
          </a:p>
          <a:p>
            <a:pPr lvl="0" algn="l" marL="0" indent="0"/>
            <a:r>
              <a:rPr sz="4400">
                <a:solidFill>
                  <a:srgbClr val="000000"/>
                </a:solidFill>
              </a:rPr>
              <a:t>38</a:t>
            </a:r>
          </a:p>
          <a:p>
            <a:pPr lvl="0" algn="l" marL="0" indent="0"/>
            <a:r>
              <a:rPr sz="4400">
                <a:solidFill>
                  <a:srgbClr val="000000"/>
                </a:solidFill>
              </a:rPr>
              <a:t>59</a:t>
            </a:r>
          </a:p>
        </p:txBody>
      </p:sp>
      <p:sp>
        <p:nvSpPr>
          <p:cNvPr id="28" name=""/>
          <p:cNvSpPr/>
          <p:nvPr/>
        </p:nvSpPr>
        <p:spPr>
          <a:xfrm>
            <a:off x="1712912" y="5857875"/>
            <a:ext cx="785813" cy="1587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29" name=""/>
          <p:cNvSpPr txBox="1"/>
          <p:nvPr/>
        </p:nvSpPr>
        <p:spPr>
          <a:xfrm>
            <a:off x="5857875" y="4500562"/>
            <a:ext cx="1500187" cy="2122488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4400">
                <a:solidFill>
                  <a:srgbClr val="000000"/>
                </a:solidFill>
              </a:rPr>
              <a:t>27</a:t>
            </a:r>
          </a:p>
          <a:p>
            <a:pPr lvl="0" algn="l" marL="0" indent="0"/>
            <a:r>
              <a:rPr sz="4400">
                <a:solidFill>
                  <a:srgbClr val="000000"/>
                </a:solidFill>
              </a:rPr>
              <a:t>57</a:t>
            </a:r>
          </a:p>
          <a:p>
            <a:pPr lvl="0" algn="l" marL="0" indent="0"/>
            <a:r>
              <a:rPr sz="4400">
                <a:solidFill>
                  <a:srgbClr val="000000"/>
                </a:solidFill>
              </a:rPr>
              <a:t>84</a:t>
            </a:r>
          </a:p>
        </p:txBody>
      </p:sp>
      <p:sp>
        <p:nvSpPr>
          <p:cNvPr id="30" name=""/>
          <p:cNvSpPr/>
          <p:nvPr/>
        </p:nvSpPr>
        <p:spPr>
          <a:xfrm>
            <a:off x="5857875" y="5929312"/>
            <a:ext cx="857250" cy="1588"/>
          </a:xfrm>
          <a:prstGeom prst="line"/>
          <a:noFill/>
          <a:ln w="38100">
            <a:solidFill>
              <a:srgbClr val="000000"/>
            </a:solidFill>
          </a:ln>
        </p:spPr>
      </p:sp>
      <p:sp>
        <p:nvSpPr>
          <p:cNvPr id="31" name=""/>
          <p:cNvSpPr txBox="1"/>
          <p:nvPr/>
        </p:nvSpPr>
        <p:spPr>
          <a:xfrm>
            <a:off x="1427162" y="4786312"/>
            <a:ext cx="500063" cy="76835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440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32" name=""/>
          <p:cNvSpPr txBox="1"/>
          <p:nvPr/>
        </p:nvSpPr>
        <p:spPr>
          <a:xfrm>
            <a:off x="5429250" y="4929187"/>
            <a:ext cx="571500" cy="76835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4400">
                <a:solidFill>
                  <a:srgbClr val="000000"/>
                </a:solidFill>
              </a:rPr>
              <a:t>+</a:t>
            </a:r>
          </a:p>
        </p:txBody>
      </p:sp>
    </p:spTree>
  </p:cSld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1498600" y="427037"/>
            <a:ext cx="6572250" cy="5857875"/>
          </a:xfrm>
          <a:prstGeom prst="rect"/>
          <a:noFill/>
        </p:spPr>
      </p:pic>
    </p:spTree>
  </p:cSld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784225" y="712787"/>
            <a:ext cx="7715250" cy="5286375"/>
          </a:xfrm>
          <a:prstGeom prst="rect"/>
          <a:noFill/>
        </p:spPr>
      </p:pic>
    </p:spTree>
  </p:cSld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98475" y="569912"/>
            <a:ext cx="8229600" cy="5011738"/>
          </a:xfrm>
          <a:prstGeom prst="rect"/>
          <a:noFill/>
          <a:ln>
            <a:noFill/>
          </a:ln>
        </p:spPr>
        <p:txBody>
          <a:bodyPr wrap="square" anchor="b"/>
          <a:p>
            <a:pPr lvl="0"/>
            <a:r>
              <a:rPr/>
              <a:t>78-22  Р        46+24  К</a:t>
            </a:r>
            <a:r>
              <a:rPr/>
              <a:t> </a:t>
            </a:r>
            <a:r>
              <a:rPr/>
              <a:t>94-42  Н        96-24  Й</a:t>
            </a:r>
            <a:r>
              <a:rPr/>
              <a:t> </a:t>
            </a:r>
            <a:r>
              <a:rPr/>
              <a:t>60-18  О        65-38  С</a:t>
            </a:r>
            <a:r>
              <a:rPr/>
              <a:t> </a:t>
            </a:r>
            <a:r>
              <a:rPr/>
              <a:t>64+30  А        52+27  Ы</a:t>
            </a:r>
            <a:r>
              <a:rPr/>
              <a:t> </a:t>
            </a:r>
            <a:r>
              <a:rPr/>
              <a:t>83-36  И</a:t>
            </a:r>
            <a:r>
              <a:rPr/>
              <a:t> </a:t>
            </a:r>
          </a:p>
        </p:txBody>
      </p:sp>
      <p:grpSp>
        <p:nvGrpSpPr>
          <p:cNvPr id="3" name=""/>
          <p:cNvGrpSpPr/>
          <p:nvPr/>
        </p:nvGrpSpPr>
        <p:grpSpPr>
          <a:xfrm rot="0">
            <a:off x="0" y="5786437"/>
            <a:ext cx="4714875" cy="6500813"/>
            <a:chOff x="0" y="3645"/>
            <a:chExt cx="2970" cy="4095"/>
          </a:xfrm>
        </p:grpSpPr>
        <p:sp>
          <p:nvSpPr>
            <p:cNvPr id="4" name=""/>
            <p:cNvSpPr/>
            <p:nvPr/>
          </p:nvSpPr>
          <p:spPr>
            <a:xfrm>
              <a:off x="0" y="3645"/>
              <a:ext cx="270" cy="45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70</a:t>
              </a:r>
            </a:p>
          </p:txBody>
        </p:sp>
        <p:sp>
          <p:nvSpPr>
            <p:cNvPr id="5" name=""/>
            <p:cNvSpPr/>
            <p:nvPr/>
          </p:nvSpPr>
          <p:spPr>
            <a:xfrm>
              <a:off x="0" y="3645"/>
              <a:ext cx="27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" name=""/>
            <p:cNvSpPr/>
            <p:nvPr/>
          </p:nvSpPr>
          <p:spPr>
            <a:xfrm>
              <a:off x="0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" name=""/>
            <p:cNvSpPr/>
            <p:nvPr/>
          </p:nvSpPr>
          <p:spPr>
            <a:xfrm>
              <a:off x="270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" name=""/>
            <p:cNvSpPr/>
            <p:nvPr/>
          </p:nvSpPr>
          <p:spPr>
            <a:xfrm>
              <a:off x="270" y="3645"/>
              <a:ext cx="270" cy="45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56</a:t>
              </a:r>
            </a:p>
          </p:txBody>
        </p:sp>
        <p:sp>
          <p:nvSpPr>
            <p:cNvPr id="9" name=""/>
            <p:cNvSpPr/>
            <p:nvPr/>
          </p:nvSpPr>
          <p:spPr>
            <a:xfrm>
              <a:off x="270" y="3645"/>
              <a:ext cx="27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0" name=""/>
            <p:cNvSpPr/>
            <p:nvPr/>
          </p:nvSpPr>
          <p:spPr>
            <a:xfrm>
              <a:off x="270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1" name=""/>
            <p:cNvSpPr/>
            <p:nvPr/>
          </p:nvSpPr>
          <p:spPr>
            <a:xfrm>
              <a:off x="540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2" name=""/>
            <p:cNvSpPr/>
            <p:nvPr/>
          </p:nvSpPr>
          <p:spPr>
            <a:xfrm>
              <a:off x="540" y="3645"/>
              <a:ext cx="328" cy="45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84</a:t>
              </a:r>
            </a:p>
          </p:txBody>
        </p:sp>
        <p:sp>
          <p:nvSpPr>
            <p:cNvPr id="13" name=""/>
            <p:cNvSpPr/>
            <p:nvPr/>
          </p:nvSpPr>
          <p:spPr>
            <a:xfrm>
              <a:off x="540" y="3645"/>
              <a:ext cx="3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4" name=""/>
            <p:cNvSpPr/>
            <p:nvPr/>
          </p:nvSpPr>
          <p:spPr>
            <a:xfrm>
              <a:off x="540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5" name=""/>
            <p:cNvSpPr/>
            <p:nvPr/>
          </p:nvSpPr>
          <p:spPr>
            <a:xfrm>
              <a:off x="868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6" name=""/>
            <p:cNvSpPr/>
            <p:nvPr/>
          </p:nvSpPr>
          <p:spPr>
            <a:xfrm>
              <a:off x="868" y="3645"/>
              <a:ext cx="274" cy="45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17</a:t>
              </a:r>
            </a:p>
          </p:txBody>
        </p:sp>
        <p:sp>
          <p:nvSpPr>
            <p:cNvPr id="17" name=""/>
            <p:cNvSpPr/>
            <p:nvPr/>
          </p:nvSpPr>
          <p:spPr>
            <a:xfrm>
              <a:off x="868" y="3645"/>
              <a:ext cx="274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8" name=""/>
            <p:cNvSpPr/>
            <p:nvPr/>
          </p:nvSpPr>
          <p:spPr>
            <a:xfrm>
              <a:off x="868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9" name=""/>
            <p:cNvSpPr/>
            <p:nvPr/>
          </p:nvSpPr>
          <p:spPr>
            <a:xfrm>
              <a:off x="1142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0" name=""/>
            <p:cNvSpPr/>
            <p:nvPr/>
          </p:nvSpPr>
          <p:spPr>
            <a:xfrm>
              <a:off x="1142" y="3645"/>
              <a:ext cx="274" cy="45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52</a:t>
              </a:r>
            </a:p>
          </p:txBody>
        </p:sp>
        <p:sp>
          <p:nvSpPr>
            <p:cNvPr id="21" name=""/>
            <p:cNvSpPr/>
            <p:nvPr/>
          </p:nvSpPr>
          <p:spPr>
            <a:xfrm>
              <a:off x="1142" y="3645"/>
              <a:ext cx="274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2" name=""/>
            <p:cNvSpPr/>
            <p:nvPr/>
          </p:nvSpPr>
          <p:spPr>
            <a:xfrm>
              <a:off x="1142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3" name=""/>
            <p:cNvSpPr/>
            <p:nvPr/>
          </p:nvSpPr>
          <p:spPr>
            <a:xfrm>
              <a:off x="1416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4" name=""/>
            <p:cNvSpPr/>
            <p:nvPr/>
          </p:nvSpPr>
          <p:spPr>
            <a:xfrm>
              <a:off x="1416" y="3645"/>
              <a:ext cx="274" cy="45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79</a:t>
              </a:r>
            </a:p>
          </p:txBody>
        </p:sp>
        <p:sp>
          <p:nvSpPr>
            <p:cNvPr id="25" name=""/>
            <p:cNvSpPr/>
            <p:nvPr/>
          </p:nvSpPr>
          <p:spPr>
            <a:xfrm>
              <a:off x="1416" y="3645"/>
              <a:ext cx="274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6" name=""/>
            <p:cNvSpPr/>
            <p:nvPr/>
          </p:nvSpPr>
          <p:spPr>
            <a:xfrm>
              <a:off x="1416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7" name=""/>
            <p:cNvSpPr/>
            <p:nvPr/>
          </p:nvSpPr>
          <p:spPr>
            <a:xfrm>
              <a:off x="1690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8" name=""/>
            <p:cNvSpPr/>
            <p:nvPr/>
          </p:nvSpPr>
          <p:spPr>
            <a:xfrm>
              <a:off x="1690" y="3645"/>
              <a:ext cx="280" cy="45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72</a:t>
              </a:r>
            </a:p>
          </p:txBody>
        </p:sp>
        <p:sp>
          <p:nvSpPr>
            <p:cNvPr id="29" name=""/>
            <p:cNvSpPr/>
            <p:nvPr/>
          </p:nvSpPr>
          <p:spPr>
            <a:xfrm>
              <a:off x="1690" y="3645"/>
              <a:ext cx="2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0" name=""/>
            <p:cNvSpPr/>
            <p:nvPr/>
          </p:nvSpPr>
          <p:spPr>
            <a:xfrm>
              <a:off x="1690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1" name=""/>
            <p:cNvSpPr/>
            <p:nvPr/>
          </p:nvSpPr>
          <p:spPr>
            <a:xfrm>
              <a:off x="1970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2" name=""/>
            <p:cNvSpPr/>
            <p:nvPr/>
          </p:nvSpPr>
          <p:spPr>
            <a:xfrm>
              <a:off x="1970" y="3645"/>
              <a:ext cx="131" cy="45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33" name=""/>
            <p:cNvSpPr/>
            <p:nvPr/>
          </p:nvSpPr>
          <p:spPr>
            <a:xfrm>
              <a:off x="1970" y="3645"/>
              <a:ext cx="131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4" name=""/>
            <p:cNvSpPr/>
            <p:nvPr/>
          </p:nvSpPr>
          <p:spPr>
            <a:xfrm>
              <a:off x="1970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5" name=""/>
            <p:cNvSpPr/>
            <p:nvPr/>
          </p:nvSpPr>
          <p:spPr>
            <a:xfrm>
              <a:off x="2101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6" name=""/>
            <p:cNvSpPr/>
            <p:nvPr/>
          </p:nvSpPr>
          <p:spPr>
            <a:xfrm>
              <a:off x="2101" y="3645"/>
              <a:ext cx="328" cy="45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52</a:t>
              </a:r>
            </a:p>
          </p:txBody>
        </p:sp>
        <p:sp>
          <p:nvSpPr>
            <p:cNvPr id="37" name=""/>
            <p:cNvSpPr/>
            <p:nvPr/>
          </p:nvSpPr>
          <p:spPr>
            <a:xfrm>
              <a:off x="2101" y="3645"/>
              <a:ext cx="3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8" name=""/>
            <p:cNvSpPr/>
            <p:nvPr/>
          </p:nvSpPr>
          <p:spPr>
            <a:xfrm>
              <a:off x="2101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9" name=""/>
            <p:cNvSpPr/>
            <p:nvPr/>
          </p:nvSpPr>
          <p:spPr>
            <a:xfrm>
              <a:off x="2429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0" name=""/>
            <p:cNvSpPr/>
            <p:nvPr/>
          </p:nvSpPr>
          <p:spPr>
            <a:xfrm>
              <a:off x="2429" y="3645"/>
              <a:ext cx="270" cy="45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42</a:t>
              </a:r>
            </a:p>
          </p:txBody>
        </p:sp>
        <p:sp>
          <p:nvSpPr>
            <p:cNvPr id="41" name=""/>
            <p:cNvSpPr/>
            <p:nvPr/>
          </p:nvSpPr>
          <p:spPr>
            <a:xfrm>
              <a:off x="2429" y="3645"/>
              <a:ext cx="27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2" name=""/>
            <p:cNvSpPr/>
            <p:nvPr/>
          </p:nvSpPr>
          <p:spPr>
            <a:xfrm>
              <a:off x="2429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3" name=""/>
            <p:cNvSpPr/>
            <p:nvPr/>
          </p:nvSpPr>
          <p:spPr>
            <a:xfrm>
              <a:off x="2699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4" name=""/>
            <p:cNvSpPr/>
            <p:nvPr/>
          </p:nvSpPr>
          <p:spPr>
            <a:xfrm>
              <a:off x="2699" y="3645"/>
              <a:ext cx="270" cy="45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17</a:t>
              </a:r>
            </a:p>
          </p:txBody>
        </p:sp>
        <p:sp>
          <p:nvSpPr>
            <p:cNvPr id="45" name=""/>
            <p:cNvSpPr/>
            <p:nvPr/>
          </p:nvSpPr>
          <p:spPr>
            <a:xfrm>
              <a:off x="2699" y="3645"/>
              <a:ext cx="27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6" name=""/>
            <p:cNvSpPr/>
            <p:nvPr/>
          </p:nvSpPr>
          <p:spPr>
            <a:xfrm>
              <a:off x="2699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7" name=""/>
            <p:cNvSpPr/>
            <p:nvPr/>
          </p:nvSpPr>
          <p:spPr>
            <a:xfrm>
              <a:off x="2969" y="3645"/>
              <a:ext cx="0" cy="45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8" name=""/>
            <p:cNvSpPr/>
            <p:nvPr/>
          </p:nvSpPr>
          <p:spPr>
            <a:xfrm>
              <a:off x="0" y="4095"/>
              <a:ext cx="270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49" name=""/>
            <p:cNvSpPr/>
            <p:nvPr/>
          </p:nvSpPr>
          <p:spPr>
            <a:xfrm>
              <a:off x="270" y="4095"/>
              <a:ext cx="270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50" name=""/>
            <p:cNvSpPr/>
            <p:nvPr/>
          </p:nvSpPr>
          <p:spPr>
            <a:xfrm>
              <a:off x="540" y="4095"/>
              <a:ext cx="328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51" name=""/>
            <p:cNvSpPr/>
            <p:nvPr/>
          </p:nvSpPr>
          <p:spPr>
            <a:xfrm>
              <a:off x="868" y="4095"/>
              <a:ext cx="274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52" name=""/>
            <p:cNvSpPr/>
            <p:nvPr/>
          </p:nvSpPr>
          <p:spPr>
            <a:xfrm>
              <a:off x="1142" y="4095"/>
              <a:ext cx="274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53" name=""/>
            <p:cNvSpPr/>
            <p:nvPr/>
          </p:nvSpPr>
          <p:spPr>
            <a:xfrm>
              <a:off x="1416" y="4095"/>
              <a:ext cx="274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54" name=""/>
            <p:cNvSpPr/>
            <p:nvPr/>
          </p:nvSpPr>
          <p:spPr>
            <a:xfrm>
              <a:off x="1690" y="4095"/>
              <a:ext cx="280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55" name=""/>
            <p:cNvSpPr/>
            <p:nvPr/>
          </p:nvSpPr>
          <p:spPr>
            <a:xfrm>
              <a:off x="1970" y="4095"/>
              <a:ext cx="131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56" name=""/>
            <p:cNvSpPr/>
            <p:nvPr/>
          </p:nvSpPr>
          <p:spPr>
            <a:xfrm>
              <a:off x="2101" y="4095"/>
              <a:ext cx="328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57" name=""/>
            <p:cNvSpPr/>
            <p:nvPr/>
          </p:nvSpPr>
          <p:spPr>
            <a:xfrm>
              <a:off x="2429" y="4095"/>
              <a:ext cx="270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58" name=""/>
            <p:cNvSpPr/>
            <p:nvPr/>
          </p:nvSpPr>
          <p:spPr>
            <a:xfrm>
              <a:off x="2699" y="4095"/>
              <a:ext cx="270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</p:grpSp>
      <p:grpSp>
        <p:nvGrpSpPr>
          <p:cNvPr id="59" name=""/>
          <p:cNvGrpSpPr/>
          <p:nvPr/>
        </p:nvGrpSpPr>
        <p:grpSpPr>
          <a:xfrm rot="0">
            <a:off x="4857750" y="5786437"/>
            <a:ext cx="4284662" cy="6572250"/>
            <a:chOff x="3060" y="3645"/>
            <a:chExt cx="2699" cy="4140"/>
          </a:xfrm>
        </p:grpSpPr>
        <p:sp>
          <p:nvSpPr>
            <p:cNvPr id="60" name=""/>
            <p:cNvSpPr/>
            <p:nvPr/>
          </p:nvSpPr>
          <p:spPr>
            <a:xfrm>
              <a:off x="3060" y="3645"/>
              <a:ext cx="299" cy="49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17</a:t>
              </a:r>
            </a:p>
          </p:txBody>
        </p:sp>
        <p:sp>
          <p:nvSpPr>
            <p:cNvPr id="61" name=""/>
            <p:cNvSpPr/>
            <p:nvPr/>
          </p:nvSpPr>
          <p:spPr>
            <a:xfrm>
              <a:off x="3060" y="364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2" name=""/>
            <p:cNvSpPr/>
            <p:nvPr/>
          </p:nvSpPr>
          <p:spPr>
            <a:xfrm>
              <a:off x="3060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3" name=""/>
            <p:cNvSpPr/>
            <p:nvPr/>
          </p:nvSpPr>
          <p:spPr>
            <a:xfrm>
              <a:off x="3359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4" name=""/>
            <p:cNvSpPr/>
            <p:nvPr/>
          </p:nvSpPr>
          <p:spPr>
            <a:xfrm>
              <a:off x="3359" y="3645"/>
              <a:ext cx="299" cy="49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57</a:t>
              </a:r>
            </a:p>
          </p:txBody>
        </p:sp>
        <p:sp>
          <p:nvSpPr>
            <p:cNvPr id="65" name=""/>
            <p:cNvSpPr/>
            <p:nvPr/>
          </p:nvSpPr>
          <p:spPr>
            <a:xfrm>
              <a:off x="3359" y="364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6" name=""/>
            <p:cNvSpPr/>
            <p:nvPr/>
          </p:nvSpPr>
          <p:spPr>
            <a:xfrm>
              <a:off x="3359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7" name=""/>
            <p:cNvSpPr/>
            <p:nvPr/>
          </p:nvSpPr>
          <p:spPr>
            <a:xfrm>
              <a:off x="3658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8" name=""/>
            <p:cNvSpPr/>
            <p:nvPr/>
          </p:nvSpPr>
          <p:spPr>
            <a:xfrm>
              <a:off x="3658" y="3645"/>
              <a:ext cx="299" cy="49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52</a:t>
              </a:r>
            </a:p>
          </p:txBody>
        </p:sp>
        <p:sp>
          <p:nvSpPr>
            <p:cNvPr id="69" name=""/>
            <p:cNvSpPr/>
            <p:nvPr/>
          </p:nvSpPr>
          <p:spPr>
            <a:xfrm>
              <a:off x="3658" y="364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0" name=""/>
            <p:cNvSpPr/>
            <p:nvPr/>
          </p:nvSpPr>
          <p:spPr>
            <a:xfrm>
              <a:off x="3658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1" name=""/>
            <p:cNvSpPr/>
            <p:nvPr/>
          </p:nvSpPr>
          <p:spPr>
            <a:xfrm>
              <a:off x="3957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2" name=""/>
            <p:cNvSpPr/>
            <p:nvPr/>
          </p:nvSpPr>
          <p:spPr>
            <a:xfrm>
              <a:off x="3957" y="3645"/>
              <a:ext cx="299" cy="49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57</a:t>
              </a:r>
            </a:p>
          </p:txBody>
        </p:sp>
        <p:sp>
          <p:nvSpPr>
            <p:cNvPr id="73" name=""/>
            <p:cNvSpPr/>
            <p:nvPr/>
          </p:nvSpPr>
          <p:spPr>
            <a:xfrm>
              <a:off x="3957" y="364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4" name=""/>
            <p:cNvSpPr/>
            <p:nvPr/>
          </p:nvSpPr>
          <p:spPr>
            <a:xfrm>
              <a:off x="3957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5" name=""/>
            <p:cNvSpPr/>
            <p:nvPr/>
          </p:nvSpPr>
          <p:spPr>
            <a:xfrm>
              <a:off x="4256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6" name=""/>
            <p:cNvSpPr/>
            <p:nvPr/>
          </p:nvSpPr>
          <p:spPr>
            <a:xfrm>
              <a:off x="4256" y="3645"/>
              <a:ext cx="299" cy="49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72</a:t>
              </a:r>
            </a:p>
          </p:txBody>
        </p:sp>
        <p:sp>
          <p:nvSpPr>
            <p:cNvPr id="77" name=""/>
            <p:cNvSpPr/>
            <p:nvPr/>
          </p:nvSpPr>
          <p:spPr>
            <a:xfrm>
              <a:off x="4256" y="364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8" name=""/>
            <p:cNvSpPr/>
            <p:nvPr/>
          </p:nvSpPr>
          <p:spPr>
            <a:xfrm>
              <a:off x="4256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9" name=""/>
            <p:cNvSpPr/>
            <p:nvPr/>
          </p:nvSpPr>
          <p:spPr>
            <a:xfrm>
              <a:off x="4555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0" name=""/>
            <p:cNvSpPr/>
            <p:nvPr/>
          </p:nvSpPr>
          <p:spPr>
            <a:xfrm>
              <a:off x="4555" y="3645"/>
              <a:ext cx="299" cy="49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81" name=""/>
            <p:cNvSpPr/>
            <p:nvPr/>
          </p:nvSpPr>
          <p:spPr>
            <a:xfrm>
              <a:off x="4555" y="364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2" name=""/>
            <p:cNvSpPr/>
            <p:nvPr/>
          </p:nvSpPr>
          <p:spPr>
            <a:xfrm>
              <a:off x="4555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3" name=""/>
            <p:cNvSpPr/>
            <p:nvPr/>
          </p:nvSpPr>
          <p:spPr>
            <a:xfrm>
              <a:off x="4854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4" name=""/>
            <p:cNvSpPr/>
            <p:nvPr/>
          </p:nvSpPr>
          <p:spPr>
            <a:xfrm>
              <a:off x="4854" y="3645"/>
              <a:ext cx="299" cy="49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52</a:t>
              </a:r>
            </a:p>
          </p:txBody>
        </p:sp>
        <p:sp>
          <p:nvSpPr>
            <p:cNvPr id="85" name=""/>
            <p:cNvSpPr/>
            <p:nvPr/>
          </p:nvSpPr>
          <p:spPr>
            <a:xfrm>
              <a:off x="4854" y="364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6" name=""/>
            <p:cNvSpPr/>
            <p:nvPr/>
          </p:nvSpPr>
          <p:spPr>
            <a:xfrm>
              <a:off x="4854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7" name=""/>
            <p:cNvSpPr/>
            <p:nvPr/>
          </p:nvSpPr>
          <p:spPr>
            <a:xfrm>
              <a:off x="5153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8" name=""/>
            <p:cNvSpPr/>
            <p:nvPr/>
          </p:nvSpPr>
          <p:spPr>
            <a:xfrm>
              <a:off x="5153" y="3645"/>
              <a:ext cx="299" cy="49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42</a:t>
              </a:r>
            </a:p>
          </p:txBody>
        </p:sp>
        <p:sp>
          <p:nvSpPr>
            <p:cNvPr id="89" name=""/>
            <p:cNvSpPr/>
            <p:nvPr/>
          </p:nvSpPr>
          <p:spPr>
            <a:xfrm>
              <a:off x="5153" y="364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0" name=""/>
            <p:cNvSpPr/>
            <p:nvPr/>
          </p:nvSpPr>
          <p:spPr>
            <a:xfrm>
              <a:off x="5153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1" name=""/>
            <p:cNvSpPr/>
            <p:nvPr/>
          </p:nvSpPr>
          <p:spPr>
            <a:xfrm>
              <a:off x="5452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2" name=""/>
            <p:cNvSpPr/>
            <p:nvPr/>
          </p:nvSpPr>
          <p:spPr>
            <a:xfrm>
              <a:off x="5452" y="3645"/>
              <a:ext cx="299" cy="49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>
                <a:buNone/>
              </a:pPr>
              <a:r>
                <a:rPr b="1" i="0" u="none" strike="noStrike">
                  <a:solidFill>
                    <a:srgbClr val="FFFFFF"/>
                  </a:solidFill>
                  <a:latin typeface="Constantia"/>
                </a:rPr>
                <a:t>17</a:t>
              </a:r>
            </a:p>
          </p:txBody>
        </p:sp>
        <p:sp>
          <p:nvSpPr>
            <p:cNvPr id="93" name=""/>
            <p:cNvSpPr/>
            <p:nvPr/>
          </p:nvSpPr>
          <p:spPr>
            <a:xfrm>
              <a:off x="5452" y="364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4" name=""/>
            <p:cNvSpPr/>
            <p:nvPr/>
          </p:nvSpPr>
          <p:spPr>
            <a:xfrm>
              <a:off x="5452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5" name=""/>
            <p:cNvSpPr/>
            <p:nvPr/>
          </p:nvSpPr>
          <p:spPr>
            <a:xfrm>
              <a:off x="5751" y="3645"/>
              <a:ext cx="0" cy="49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6" name=""/>
            <p:cNvSpPr/>
            <p:nvPr/>
          </p:nvSpPr>
          <p:spPr>
            <a:xfrm>
              <a:off x="3060" y="414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97" name=""/>
            <p:cNvSpPr/>
            <p:nvPr/>
          </p:nvSpPr>
          <p:spPr>
            <a:xfrm>
              <a:off x="3359" y="414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98" name=""/>
            <p:cNvSpPr/>
            <p:nvPr/>
          </p:nvSpPr>
          <p:spPr>
            <a:xfrm>
              <a:off x="3658" y="414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99" name=""/>
            <p:cNvSpPr/>
            <p:nvPr/>
          </p:nvSpPr>
          <p:spPr>
            <a:xfrm>
              <a:off x="3957" y="414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00" name=""/>
            <p:cNvSpPr/>
            <p:nvPr/>
          </p:nvSpPr>
          <p:spPr>
            <a:xfrm>
              <a:off x="4256" y="414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01" name=""/>
            <p:cNvSpPr/>
            <p:nvPr/>
          </p:nvSpPr>
          <p:spPr>
            <a:xfrm>
              <a:off x="4555" y="414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02" name=""/>
            <p:cNvSpPr/>
            <p:nvPr/>
          </p:nvSpPr>
          <p:spPr>
            <a:xfrm>
              <a:off x="4854" y="414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03" name=""/>
            <p:cNvSpPr/>
            <p:nvPr/>
          </p:nvSpPr>
          <p:spPr>
            <a:xfrm>
              <a:off x="5153" y="414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04" name=""/>
            <p:cNvSpPr/>
            <p:nvPr/>
          </p:nvSpPr>
          <p:spPr>
            <a:xfrm>
              <a:off x="5452" y="414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</p:grpSp>
      <p:grpSp>
        <p:nvGrpSpPr>
          <p:cNvPr id="105" name=""/>
          <p:cNvGrpSpPr/>
          <p:nvPr/>
        </p:nvGrpSpPr>
        <p:grpSpPr>
          <a:xfrm rot="0">
            <a:off x="0" y="5214937"/>
            <a:ext cx="4714875" cy="5857875"/>
            <a:chOff x="0" y="3285"/>
            <a:chExt cx="2970" cy="3690"/>
          </a:xfrm>
        </p:grpSpPr>
        <p:sp>
          <p:nvSpPr>
            <p:cNvPr id="106" name=""/>
            <p:cNvSpPr/>
            <p:nvPr/>
          </p:nvSpPr>
          <p:spPr>
            <a:xfrm>
              <a:off x="0" y="3285"/>
              <a:ext cx="281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07" name=""/>
            <p:cNvSpPr/>
            <p:nvPr/>
          </p:nvSpPr>
          <p:spPr>
            <a:xfrm>
              <a:off x="0" y="3285"/>
              <a:ext cx="281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08" name=""/>
            <p:cNvSpPr/>
            <p:nvPr/>
          </p:nvSpPr>
          <p:spPr>
            <a:xfrm>
              <a:off x="0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09" name=""/>
            <p:cNvSpPr/>
            <p:nvPr/>
          </p:nvSpPr>
          <p:spPr>
            <a:xfrm>
              <a:off x="281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10" name=""/>
            <p:cNvSpPr/>
            <p:nvPr/>
          </p:nvSpPr>
          <p:spPr>
            <a:xfrm>
              <a:off x="281" y="3285"/>
              <a:ext cx="281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11" name=""/>
            <p:cNvSpPr/>
            <p:nvPr/>
          </p:nvSpPr>
          <p:spPr>
            <a:xfrm>
              <a:off x="281" y="3285"/>
              <a:ext cx="281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12" name=""/>
            <p:cNvSpPr/>
            <p:nvPr/>
          </p:nvSpPr>
          <p:spPr>
            <a:xfrm>
              <a:off x="281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13" name=""/>
            <p:cNvSpPr/>
            <p:nvPr/>
          </p:nvSpPr>
          <p:spPr>
            <a:xfrm>
              <a:off x="562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14" name=""/>
            <p:cNvSpPr/>
            <p:nvPr/>
          </p:nvSpPr>
          <p:spPr>
            <a:xfrm>
              <a:off x="562" y="3285"/>
              <a:ext cx="281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15" name=""/>
            <p:cNvSpPr/>
            <p:nvPr/>
          </p:nvSpPr>
          <p:spPr>
            <a:xfrm>
              <a:off x="562" y="3285"/>
              <a:ext cx="281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16" name=""/>
            <p:cNvSpPr/>
            <p:nvPr/>
          </p:nvSpPr>
          <p:spPr>
            <a:xfrm>
              <a:off x="562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17" name=""/>
            <p:cNvSpPr/>
            <p:nvPr/>
          </p:nvSpPr>
          <p:spPr>
            <a:xfrm>
              <a:off x="843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18" name=""/>
            <p:cNvSpPr/>
            <p:nvPr/>
          </p:nvSpPr>
          <p:spPr>
            <a:xfrm>
              <a:off x="843" y="3285"/>
              <a:ext cx="281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19" name=""/>
            <p:cNvSpPr/>
            <p:nvPr/>
          </p:nvSpPr>
          <p:spPr>
            <a:xfrm>
              <a:off x="843" y="3285"/>
              <a:ext cx="281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20" name=""/>
            <p:cNvSpPr/>
            <p:nvPr/>
          </p:nvSpPr>
          <p:spPr>
            <a:xfrm>
              <a:off x="843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21" name=""/>
            <p:cNvSpPr/>
            <p:nvPr/>
          </p:nvSpPr>
          <p:spPr>
            <a:xfrm>
              <a:off x="1124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22" name=""/>
            <p:cNvSpPr/>
            <p:nvPr/>
          </p:nvSpPr>
          <p:spPr>
            <a:xfrm>
              <a:off x="1124" y="3285"/>
              <a:ext cx="291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23" name=""/>
            <p:cNvSpPr/>
            <p:nvPr/>
          </p:nvSpPr>
          <p:spPr>
            <a:xfrm>
              <a:off x="1124" y="3285"/>
              <a:ext cx="291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24" name=""/>
            <p:cNvSpPr/>
            <p:nvPr/>
          </p:nvSpPr>
          <p:spPr>
            <a:xfrm>
              <a:off x="1124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25" name=""/>
            <p:cNvSpPr/>
            <p:nvPr/>
          </p:nvSpPr>
          <p:spPr>
            <a:xfrm>
              <a:off x="1415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26" name=""/>
            <p:cNvSpPr/>
            <p:nvPr/>
          </p:nvSpPr>
          <p:spPr>
            <a:xfrm>
              <a:off x="1415" y="3285"/>
              <a:ext cx="274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27" name=""/>
            <p:cNvSpPr/>
            <p:nvPr/>
          </p:nvSpPr>
          <p:spPr>
            <a:xfrm>
              <a:off x="1415" y="3285"/>
              <a:ext cx="274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28" name=""/>
            <p:cNvSpPr/>
            <p:nvPr/>
          </p:nvSpPr>
          <p:spPr>
            <a:xfrm>
              <a:off x="1415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29" name=""/>
            <p:cNvSpPr/>
            <p:nvPr/>
          </p:nvSpPr>
          <p:spPr>
            <a:xfrm>
              <a:off x="1689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30" name=""/>
            <p:cNvSpPr/>
            <p:nvPr/>
          </p:nvSpPr>
          <p:spPr>
            <a:xfrm>
              <a:off x="1689" y="3285"/>
              <a:ext cx="280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31" name=""/>
            <p:cNvSpPr/>
            <p:nvPr/>
          </p:nvSpPr>
          <p:spPr>
            <a:xfrm>
              <a:off x="1689" y="3285"/>
              <a:ext cx="2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32" name=""/>
            <p:cNvSpPr/>
            <p:nvPr/>
          </p:nvSpPr>
          <p:spPr>
            <a:xfrm>
              <a:off x="1689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33" name=""/>
            <p:cNvSpPr/>
            <p:nvPr/>
          </p:nvSpPr>
          <p:spPr>
            <a:xfrm>
              <a:off x="1969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34" name=""/>
            <p:cNvSpPr/>
            <p:nvPr/>
          </p:nvSpPr>
          <p:spPr>
            <a:xfrm>
              <a:off x="1969" y="3285"/>
              <a:ext cx="131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35" name=""/>
            <p:cNvSpPr/>
            <p:nvPr/>
          </p:nvSpPr>
          <p:spPr>
            <a:xfrm>
              <a:off x="1969" y="3285"/>
              <a:ext cx="131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36" name=""/>
            <p:cNvSpPr/>
            <p:nvPr/>
          </p:nvSpPr>
          <p:spPr>
            <a:xfrm>
              <a:off x="1969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37" name=""/>
            <p:cNvSpPr/>
            <p:nvPr/>
          </p:nvSpPr>
          <p:spPr>
            <a:xfrm>
              <a:off x="2100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38" name=""/>
            <p:cNvSpPr/>
            <p:nvPr/>
          </p:nvSpPr>
          <p:spPr>
            <a:xfrm>
              <a:off x="2100" y="3285"/>
              <a:ext cx="325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39" name=""/>
            <p:cNvSpPr/>
            <p:nvPr/>
          </p:nvSpPr>
          <p:spPr>
            <a:xfrm>
              <a:off x="2100" y="3285"/>
              <a:ext cx="325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40" name=""/>
            <p:cNvSpPr/>
            <p:nvPr/>
          </p:nvSpPr>
          <p:spPr>
            <a:xfrm>
              <a:off x="2100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41" name=""/>
            <p:cNvSpPr/>
            <p:nvPr/>
          </p:nvSpPr>
          <p:spPr>
            <a:xfrm>
              <a:off x="2425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42" name=""/>
            <p:cNvSpPr/>
            <p:nvPr/>
          </p:nvSpPr>
          <p:spPr>
            <a:xfrm>
              <a:off x="2425" y="3285"/>
              <a:ext cx="261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43" name=""/>
            <p:cNvSpPr/>
            <p:nvPr/>
          </p:nvSpPr>
          <p:spPr>
            <a:xfrm>
              <a:off x="2425" y="3285"/>
              <a:ext cx="261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44" name=""/>
            <p:cNvSpPr/>
            <p:nvPr/>
          </p:nvSpPr>
          <p:spPr>
            <a:xfrm>
              <a:off x="2425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45" name=""/>
            <p:cNvSpPr/>
            <p:nvPr/>
          </p:nvSpPr>
          <p:spPr>
            <a:xfrm>
              <a:off x="2686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46" name=""/>
            <p:cNvSpPr/>
            <p:nvPr/>
          </p:nvSpPr>
          <p:spPr>
            <a:xfrm>
              <a:off x="2686" y="3285"/>
              <a:ext cx="281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47" name=""/>
            <p:cNvSpPr/>
            <p:nvPr/>
          </p:nvSpPr>
          <p:spPr>
            <a:xfrm>
              <a:off x="2686" y="3285"/>
              <a:ext cx="281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48" name=""/>
            <p:cNvSpPr/>
            <p:nvPr/>
          </p:nvSpPr>
          <p:spPr>
            <a:xfrm>
              <a:off x="2686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49" name=""/>
            <p:cNvSpPr/>
            <p:nvPr/>
          </p:nvSpPr>
          <p:spPr>
            <a:xfrm>
              <a:off x="2967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50" name=""/>
            <p:cNvSpPr/>
            <p:nvPr/>
          </p:nvSpPr>
          <p:spPr>
            <a:xfrm>
              <a:off x="0" y="3690"/>
              <a:ext cx="281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51" name=""/>
            <p:cNvSpPr/>
            <p:nvPr/>
          </p:nvSpPr>
          <p:spPr>
            <a:xfrm>
              <a:off x="281" y="3690"/>
              <a:ext cx="281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52" name=""/>
            <p:cNvSpPr/>
            <p:nvPr/>
          </p:nvSpPr>
          <p:spPr>
            <a:xfrm>
              <a:off x="562" y="3690"/>
              <a:ext cx="281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53" name=""/>
            <p:cNvSpPr/>
            <p:nvPr/>
          </p:nvSpPr>
          <p:spPr>
            <a:xfrm>
              <a:off x="843" y="3690"/>
              <a:ext cx="281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54" name=""/>
            <p:cNvSpPr/>
            <p:nvPr/>
          </p:nvSpPr>
          <p:spPr>
            <a:xfrm>
              <a:off x="1124" y="3690"/>
              <a:ext cx="291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55" name=""/>
            <p:cNvSpPr/>
            <p:nvPr/>
          </p:nvSpPr>
          <p:spPr>
            <a:xfrm>
              <a:off x="1415" y="3690"/>
              <a:ext cx="274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56" name=""/>
            <p:cNvSpPr/>
            <p:nvPr/>
          </p:nvSpPr>
          <p:spPr>
            <a:xfrm>
              <a:off x="1689" y="3690"/>
              <a:ext cx="280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57" name=""/>
            <p:cNvSpPr/>
            <p:nvPr/>
          </p:nvSpPr>
          <p:spPr>
            <a:xfrm>
              <a:off x="1969" y="3690"/>
              <a:ext cx="131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58" name=""/>
            <p:cNvSpPr/>
            <p:nvPr/>
          </p:nvSpPr>
          <p:spPr>
            <a:xfrm>
              <a:off x="2100" y="3690"/>
              <a:ext cx="325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59" name=""/>
            <p:cNvSpPr/>
            <p:nvPr/>
          </p:nvSpPr>
          <p:spPr>
            <a:xfrm>
              <a:off x="2425" y="3690"/>
              <a:ext cx="261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60" name=""/>
            <p:cNvSpPr/>
            <p:nvPr/>
          </p:nvSpPr>
          <p:spPr>
            <a:xfrm>
              <a:off x="2686" y="3690"/>
              <a:ext cx="281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</p:grpSp>
      <p:sp>
        <p:nvSpPr>
          <p:cNvPr id="161" name=""/>
          <p:cNvSpPr txBox="1"/>
          <p:nvPr/>
        </p:nvSpPr>
        <p:spPr>
          <a:xfrm>
            <a:off x="0" y="5357812"/>
            <a:ext cx="4643437" cy="36830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1800">
                <a:solidFill>
                  <a:srgbClr val="000000"/>
                </a:solidFill>
              </a:rPr>
              <a:t> </a:t>
            </a:r>
            <a:r>
              <a:rPr sz="1800">
                <a:solidFill>
                  <a:srgbClr val="000000"/>
                </a:solidFill>
              </a:rPr>
              <a:t>К    Р     А     С     Н      Ы     Й       Н      О     С</a:t>
            </a:r>
          </a:p>
        </p:txBody>
      </p:sp>
      <p:grpSp>
        <p:nvGrpSpPr>
          <p:cNvPr id="162" name=""/>
          <p:cNvGrpSpPr/>
          <p:nvPr/>
        </p:nvGrpSpPr>
        <p:grpSpPr>
          <a:xfrm rot="0">
            <a:off x="4857750" y="5214937"/>
            <a:ext cx="4284662" cy="5857875"/>
            <a:chOff x="3060" y="3285"/>
            <a:chExt cx="2699" cy="3690"/>
          </a:xfrm>
        </p:grpSpPr>
        <p:sp>
          <p:nvSpPr>
            <p:cNvPr id="163" name=""/>
            <p:cNvSpPr/>
            <p:nvPr/>
          </p:nvSpPr>
          <p:spPr>
            <a:xfrm>
              <a:off x="3060" y="3285"/>
              <a:ext cx="299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64" name=""/>
            <p:cNvSpPr/>
            <p:nvPr/>
          </p:nvSpPr>
          <p:spPr>
            <a:xfrm>
              <a:off x="3060" y="328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65" name=""/>
            <p:cNvSpPr/>
            <p:nvPr/>
          </p:nvSpPr>
          <p:spPr>
            <a:xfrm>
              <a:off x="3060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66" name=""/>
            <p:cNvSpPr/>
            <p:nvPr/>
          </p:nvSpPr>
          <p:spPr>
            <a:xfrm>
              <a:off x="3359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67" name=""/>
            <p:cNvSpPr/>
            <p:nvPr/>
          </p:nvSpPr>
          <p:spPr>
            <a:xfrm>
              <a:off x="3359" y="3285"/>
              <a:ext cx="299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68" name=""/>
            <p:cNvSpPr/>
            <p:nvPr/>
          </p:nvSpPr>
          <p:spPr>
            <a:xfrm>
              <a:off x="3359" y="328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69" name=""/>
            <p:cNvSpPr/>
            <p:nvPr/>
          </p:nvSpPr>
          <p:spPr>
            <a:xfrm>
              <a:off x="3359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70" name=""/>
            <p:cNvSpPr/>
            <p:nvPr/>
          </p:nvSpPr>
          <p:spPr>
            <a:xfrm>
              <a:off x="3658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71" name=""/>
            <p:cNvSpPr/>
            <p:nvPr/>
          </p:nvSpPr>
          <p:spPr>
            <a:xfrm>
              <a:off x="3658" y="3285"/>
              <a:ext cx="299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72" name=""/>
            <p:cNvSpPr/>
            <p:nvPr/>
          </p:nvSpPr>
          <p:spPr>
            <a:xfrm>
              <a:off x="3658" y="328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73" name=""/>
            <p:cNvSpPr/>
            <p:nvPr/>
          </p:nvSpPr>
          <p:spPr>
            <a:xfrm>
              <a:off x="3658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74" name=""/>
            <p:cNvSpPr/>
            <p:nvPr/>
          </p:nvSpPr>
          <p:spPr>
            <a:xfrm>
              <a:off x="3957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75" name=""/>
            <p:cNvSpPr/>
            <p:nvPr/>
          </p:nvSpPr>
          <p:spPr>
            <a:xfrm>
              <a:off x="3957" y="3285"/>
              <a:ext cx="299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76" name=""/>
            <p:cNvSpPr/>
            <p:nvPr/>
          </p:nvSpPr>
          <p:spPr>
            <a:xfrm>
              <a:off x="3957" y="328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77" name=""/>
            <p:cNvSpPr/>
            <p:nvPr/>
          </p:nvSpPr>
          <p:spPr>
            <a:xfrm>
              <a:off x="3957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78" name=""/>
            <p:cNvSpPr/>
            <p:nvPr/>
          </p:nvSpPr>
          <p:spPr>
            <a:xfrm>
              <a:off x="4256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79" name=""/>
            <p:cNvSpPr/>
            <p:nvPr/>
          </p:nvSpPr>
          <p:spPr>
            <a:xfrm>
              <a:off x="4256" y="3285"/>
              <a:ext cx="299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80" name=""/>
            <p:cNvSpPr/>
            <p:nvPr/>
          </p:nvSpPr>
          <p:spPr>
            <a:xfrm>
              <a:off x="4256" y="328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81" name=""/>
            <p:cNvSpPr/>
            <p:nvPr/>
          </p:nvSpPr>
          <p:spPr>
            <a:xfrm>
              <a:off x="4256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82" name=""/>
            <p:cNvSpPr/>
            <p:nvPr/>
          </p:nvSpPr>
          <p:spPr>
            <a:xfrm>
              <a:off x="4555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83" name=""/>
            <p:cNvSpPr/>
            <p:nvPr/>
          </p:nvSpPr>
          <p:spPr>
            <a:xfrm>
              <a:off x="4555" y="3285"/>
              <a:ext cx="299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84" name=""/>
            <p:cNvSpPr/>
            <p:nvPr/>
          </p:nvSpPr>
          <p:spPr>
            <a:xfrm>
              <a:off x="4555" y="328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85" name=""/>
            <p:cNvSpPr/>
            <p:nvPr/>
          </p:nvSpPr>
          <p:spPr>
            <a:xfrm>
              <a:off x="4555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86" name=""/>
            <p:cNvSpPr/>
            <p:nvPr/>
          </p:nvSpPr>
          <p:spPr>
            <a:xfrm>
              <a:off x="4854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87" name=""/>
            <p:cNvSpPr/>
            <p:nvPr/>
          </p:nvSpPr>
          <p:spPr>
            <a:xfrm>
              <a:off x="4854" y="3285"/>
              <a:ext cx="299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88" name=""/>
            <p:cNvSpPr/>
            <p:nvPr/>
          </p:nvSpPr>
          <p:spPr>
            <a:xfrm>
              <a:off x="4854" y="328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89" name=""/>
            <p:cNvSpPr/>
            <p:nvPr/>
          </p:nvSpPr>
          <p:spPr>
            <a:xfrm>
              <a:off x="4854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90" name=""/>
            <p:cNvSpPr/>
            <p:nvPr/>
          </p:nvSpPr>
          <p:spPr>
            <a:xfrm>
              <a:off x="5153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91" name=""/>
            <p:cNvSpPr/>
            <p:nvPr/>
          </p:nvSpPr>
          <p:spPr>
            <a:xfrm>
              <a:off x="5153" y="3285"/>
              <a:ext cx="299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92" name=""/>
            <p:cNvSpPr/>
            <p:nvPr/>
          </p:nvSpPr>
          <p:spPr>
            <a:xfrm>
              <a:off x="5153" y="328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93" name=""/>
            <p:cNvSpPr/>
            <p:nvPr/>
          </p:nvSpPr>
          <p:spPr>
            <a:xfrm>
              <a:off x="5153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94" name=""/>
            <p:cNvSpPr/>
            <p:nvPr/>
          </p:nvSpPr>
          <p:spPr>
            <a:xfrm>
              <a:off x="5452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95" name=""/>
            <p:cNvSpPr/>
            <p:nvPr/>
          </p:nvSpPr>
          <p:spPr>
            <a:xfrm>
              <a:off x="5452" y="3285"/>
              <a:ext cx="299" cy="40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96" name=""/>
            <p:cNvSpPr/>
            <p:nvPr/>
          </p:nvSpPr>
          <p:spPr>
            <a:xfrm>
              <a:off x="5452" y="3285"/>
              <a:ext cx="299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97" name=""/>
            <p:cNvSpPr/>
            <p:nvPr/>
          </p:nvSpPr>
          <p:spPr>
            <a:xfrm>
              <a:off x="5452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98" name=""/>
            <p:cNvSpPr/>
            <p:nvPr/>
          </p:nvSpPr>
          <p:spPr>
            <a:xfrm>
              <a:off x="5751" y="3285"/>
              <a:ext cx="0" cy="40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99" name=""/>
            <p:cNvSpPr/>
            <p:nvPr/>
          </p:nvSpPr>
          <p:spPr>
            <a:xfrm>
              <a:off x="3060" y="369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200" name=""/>
            <p:cNvSpPr/>
            <p:nvPr/>
          </p:nvSpPr>
          <p:spPr>
            <a:xfrm>
              <a:off x="3359" y="369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201" name=""/>
            <p:cNvSpPr/>
            <p:nvPr/>
          </p:nvSpPr>
          <p:spPr>
            <a:xfrm>
              <a:off x="3658" y="369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202" name=""/>
            <p:cNvSpPr/>
            <p:nvPr/>
          </p:nvSpPr>
          <p:spPr>
            <a:xfrm>
              <a:off x="3957" y="369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203" name=""/>
            <p:cNvSpPr/>
            <p:nvPr/>
          </p:nvSpPr>
          <p:spPr>
            <a:xfrm>
              <a:off x="4256" y="369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204" name=""/>
            <p:cNvSpPr/>
            <p:nvPr/>
          </p:nvSpPr>
          <p:spPr>
            <a:xfrm>
              <a:off x="4555" y="369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205" name=""/>
            <p:cNvSpPr/>
            <p:nvPr/>
          </p:nvSpPr>
          <p:spPr>
            <a:xfrm>
              <a:off x="4854" y="369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206" name=""/>
            <p:cNvSpPr/>
            <p:nvPr/>
          </p:nvSpPr>
          <p:spPr>
            <a:xfrm>
              <a:off x="5153" y="369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207" name=""/>
            <p:cNvSpPr/>
            <p:nvPr/>
          </p:nvSpPr>
          <p:spPr>
            <a:xfrm>
              <a:off x="5452" y="3690"/>
              <a:ext cx="299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</p:grpSp>
      <p:sp>
        <p:nvSpPr>
          <p:cNvPr id="208" name=""/>
          <p:cNvSpPr txBox="1"/>
          <p:nvPr/>
        </p:nvSpPr>
        <p:spPr>
          <a:xfrm>
            <a:off x="4857750" y="5357812"/>
            <a:ext cx="4572000" cy="36830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1800">
                <a:solidFill>
                  <a:srgbClr val="000000"/>
                </a:solidFill>
              </a:rPr>
              <a:t>  С     И     Н      И     Й              Н     О     С</a:t>
            </a:r>
          </a:p>
        </p:txBody>
      </p:sp>
    </p:spTree>
  </p:cSld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703262"/>
            <a:ext cx="8305800" cy="1143000"/>
          </a:xfrm>
          <a:prstGeom prst="rect"/>
          <a:noFill/>
          <a:ln>
            <a:noFill/>
          </a:ln>
        </p:spPr>
        <p:txBody>
          <a:bodyPr wrap="square" anchor="b"/>
          <a:p>
            <a:pPr lvl="0" algn="l">
              <a:buNone/>
            </a:pPr>
          </a:p>
        </p:txBody>
      </p:sp>
      <p:pic>
        <p:nvPicPr>
          <p:cNvPr id="3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 rot="0">
            <a:off x="833437" y="-1060450"/>
            <a:ext cx="8286750" cy="5927725"/>
          </a:xfrm>
          <a:prstGeom prst="rect"/>
          <a:noFill/>
        </p:spPr>
      </p:pic>
      <p:sp>
        <p:nvSpPr>
          <p:cNvPr id="4" name=""/>
          <p:cNvSpPr txBox="1"/>
          <p:nvPr/>
        </p:nvSpPr>
        <p:spPr>
          <a:xfrm rot="0">
            <a:off x="769937" y="5786437"/>
            <a:ext cx="7429500" cy="76835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4400">
                <a:solidFill>
                  <a:srgbClr val="000000"/>
                </a:solidFill>
              </a:rPr>
              <a:t>48  9  4  5  6  8  </a:t>
            </a:r>
          </a:p>
          <a:p>
            <a:pPr lvl="0" algn="l" marL="0" indent="0"/>
            <a:r>
              <a:rPr sz="4400">
                <a:solidFill>
                  <a:srgbClr val="000000"/>
                </a:solidFill>
              </a:rPr>
              <a:t>45  7  400  70 </a:t>
            </a:r>
          </a:p>
        </p:txBody>
      </p:sp>
    </p:spTree>
  </p:cSld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685800" y="514350"/>
            <a:ext cx="2743200" cy="1162050"/>
          </a:xfrm>
          <a:prstGeom prst="rect"/>
          <a:noFill/>
          <a:ln>
            <a:noFill/>
          </a:ln>
        </p:spPr>
        <p:txBody>
          <a:bodyPr wrap="square" anchor="b"/>
          <a:p>
            <a:pPr lvl="0" algn="l">
              <a:buNone/>
            </a:pPr>
          </a:p>
        </p:txBody>
      </p:sp>
      <p:sp>
        <p:nvSpPr>
          <p:cNvPr id="3" name=""/>
          <p:cNvSpPr txBox="1"/>
          <p:nvPr>
            <p:ph type="body" idx="2"/>
          </p:nvPr>
        </p:nvSpPr>
        <p:spPr>
          <a:xfrm>
            <a:off x="498475" y="1927225"/>
            <a:ext cx="1071562" cy="1000125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buNone/>
            </a:pPr>
            <a:r>
              <a:rPr sz="5400">
                <a:latin typeface="Times New Roman"/>
              </a:rPr>
              <a:t>S  -</a:t>
            </a:r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3641725" y="273050"/>
            <a:ext cx="5043487" cy="5853112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</a:p>
          <a:p>
            <a:pPr lvl="0"/>
          </a:p>
          <a:p>
            <a:pPr lvl="0">
              <a:buNone/>
            </a:pPr>
            <a:r>
              <a:rPr sz="2800"/>
              <a:t>                        8</a:t>
            </a:r>
          </a:p>
          <a:p>
            <a:pPr lvl="0"/>
          </a:p>
          <a:p>
            <a:pPr lvl="0"/>
          </a:p>
          <a:p>
            <a:pPr lvl="0">
              <a:buNone/>
            </a:pPr>
            <a:r>
              <a:rPr sz="2800"/>
              <a:t>4</a:t>
            </a:r>
          </a:p>
        </p:txBody>
      </p:sp>
      <p:sp>
        <p:nvSpPr>
          <p:cNvPr id="5" name=""/>
          <p:cNvSpPr/>
          <p:nvPr/>
        </p:nvSpPr>
        <p:spPr>
          <a:xfrm>
            <a:off x="4284662" y="2141537"/>
            <a:ext cx="3929063" cy="2714625"/>
          </a:xfrm>
          <a:prstGeom prst="rect">
            <a:avLst/>
          </a:prstGeom>
          <a:solidFill>
            <a:srgbClr val="0F6FC6"/>
          </a:solidFill>
          <a:ln w="25400">
            <a:solidFill>
              <a:srgbClr val="073763"/>
            </a:solidFill>
          </a:ln>
        </p:spPr>
        <p:txBody>
          <a:bodyPr wrap="square" anchor="ctr"/>
          <a:p>
            <a:pPr lvl="0" algn="ctr" marL="0" indent="0"/>
          </a:p>
        </p:txBody>
      </p:sp>
      <p:sp>
        <p:nvSpPr>
          <p:cNvPr id="6" name=""/>
          <p:cNvSpPr txBox="1"/>
          <p:nvPr/>
        </p:nvSpPr>
        <p:spPr>
          <a:xfrm>
            <a:off x="569912" y="1998662"/>
            <a:ext cx="2500313" cy="1643063"/>
          </a:xfrm>
          <a:prstGeom prst="rect"/>
          <a:noFill/>
          <a:ln>
            <a:noFill/>
          </a:ln>
        </p:spPr>
        <p:txBody>
          <a:bodyPr wrap="square" anchor="t">
            <a:normAutofit fontScale="92000" lnSpcReduction="10000"/>
          </a:bodyPr>
          <a:p>
            <a:pPr lvl="0" algn="l" marL="0" indent="0">
              <a:lnSpc>
                <a:spcPct val="100000"/>
              </a:lnSpc>
              <a:buNone/>
            </a:pPr>
            <a:r>
              <a:rPr sz="5400" b="0" i="0" u="none" strike="noStrike" baseline="0">
                <a:solidFill>
                  <a:srgbClr val="000000"/>
                </a:solidFill>
                <a:latin typeface="Times New Roman"/>
              </a:rPr>
              <a:t>      </a:t>
            </a:r>
            <a:r>
              <a:rPr sz="5400">
                <a:solidFill>
                  <a:srgbClr val="000000"/>
                </a:solidFill>
                <a:latin typeface="Times New Roman"/>
              </a:rPr>
              <a:t>a</a:t>
            </a:r>
            <a:r>
              <a:rPr sz="5400" b="0" i="0" u="none" strike="noStrike" baseline="0">
                <a:solidFill>
                  <a:srgbClr val="000000"/>
                </a:solidFill>
                <a:latin typeface="Times New Roman"/>
              </a:rPr>
              <a:t>xb</a:t>
            </a:r>
          </a:p>
          <a:p>
            <a:pPr lvl="0" algn="l" marL="0" indent="0">
              <a:lnSpc>
                <a:spcPct val="100000"/>
              </a:lnSpc>
              <a:buNone/>
            </a:pPr>
            <a:r>
              <a:rPr sz="5400">
                <a:solidFill>
                  <a:srgbClr val="000000"/>
                </a:solidFill>
                <a:latin typeface="Times New Roman"/>
              </a:rPr>
              <a:t> </a:t>
            </a:r>
            <a:r>
              <a:rPr sz="5400">
                <a:solidFill>
                  <a:srgbClr val="000000"/>
                </a:solidFill>
                <a:latin typeface="Times New Roman"/>
              </a:rPr>
              <a:t>8x4=32</a:t>
            </a:r>
          </a:p>
          <a:p>
            <a:pPr lvl="0" algn="l" marL="0" indent="0">
              <a:lnSpc>
                <a:spcPct val="100000"/>
              </a:lnSpc>
              <a:buNone/>
            </a:pPr>
          </a:p>
        </p:txBody>
      </p:sp>
      <p:sp>
        <p:nvSpPr>
          <p:cNvPr id="7" name=""/>
          <p:cNvSpPr txBox="1"/>
          <p:nvPr/>
        </p:nvSpPr>
        <p:spPr>
          <a:xfrm>
            <a:off x="498475" y="3500437"/>
            <a:ext cx="1071562" cy="1000125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  <a:r>
              <a:rPr sz="5400">
                <a:solidFill>
                  <a:srgbClr val="000000"/>
                </a:solidFill>
                <a:latin typeface="Times New Roman"/>
              </a:rPr>
              <a:t>P</a:t>
            </a:r>
            <a:r>
              <a:rPr sz="5400" b="0" i="0" u="none" strike="noStrike" baseline="0">
                <a:solidFill>
                  <a:srgbClr val="000000"/>
                </a:solidFill>
                <a:latin typeface="Times New Roman"/>
              </a:rPr>
              <a:t>  -</a:t>
            </a:r>
          </a:p>
        </p:txBody>
      </p:sp>
      <p:sp>
        <p:nvSpPr>
          <p:cNvPr id="8" name=""/>
          <p:cNvSpPr txBox="1"/>
          <p:nvPr/>
        </p:nvSpPr>
        <p:spPr>
          <a:xfrm>
            <a:off x="855662" y="3714750"/>
            <a:ext cx="2571750" cy="1714500"/>
          </a:xfrm>
          <a:prstGeom prst="rect"/>
          <a:noFill/>
          <a:ln>
            <a:noFill/>
          </a:ln>
        </p:spPr>
        <p:txBody>
          <a:bodyPr wrap="square" anchor="t">
            <a:normAutofit fontScale="55000" lnSpcReduction="20000"/>
          </a:bodyPr>
          <a:p>
            <a:pPr lvl="0" algn="l" marL="0" indent="0">
              <a:lnSpc>
                <a:spcPct val="100000"/>
              </a:lnSpc>
              <a:buNone/>
            </a:pPr>
            <a:r>
              <a:rPr sz="5400" b="0" i="0" u="none" strike="noStrike" baseline="0">
                <a:solidFill>
                  <a:srgbClr val="000000"/>
                </a:solidFill>
                <a:latin typeface="Times New Roman"/>
              </a:rPr>
              <a:t> </a:t>
            </a:r>
            <a:r>
              <a:rPr sz="5400" b="0" i="0" u="none" strike="noStrike">
                <a:solidFill>
                  <a:srgbClr val="000000"/>
                </a:solidFill>
                <a:latin typeface="Times New Roman"/>
              </a:rPr>
              <a:t>     </a:t>
            </a:r>
            <a:r>
              <a:rPr sz="8000" b="0" i="0" u="none" strike="noStrike" baseline="0">
                <a:solidFill>
                  <a:srgbClr val="000000"/>
                </a:solidFill>
                <a:latin typeface="Times New Roman"/>
              </a:rPr>
              <a:t>(</a:t>
            </a:r>
            <a:r>
              <a:rPr sz="8000" b="0" i="0" u="none" strike="noStrike" baseline="0">
                <a:solidFill>
                  <a:srgbClr val="000000"/>
                </a:solidFill>
                <a:latin typeface="Times New Roman"/>
              </a:rPr>
              <a:t>a+b</a:t>
            </a:r>
            <a:r>
              <a:rPr sz="8000" b="0" i="0" u="none" strike="noStrike" baseline="0">
                <a:solidFill>
                  <a:srgbClr val="000000"/>
                </a:solidFill>
                <a:latin typeface="Times New Roman"/>
              </a:rPr>
              <a:t>)x2</a:t>
            </a:r>
          </a:p>
          <a:p>
            <a:pPr lvl="0" algn="l" marL="0" indent="0">
              <a:lnSpc>
                <a:spcPct val="100000"/>
              </a:lnSpc>
              <a:buNone/>
            </a:pPr>
            <a:r>
              <a:rPr sz="5400" b="0" i="0" u="none" strike="noStrike" baseline="0">
                <a:solidFill>
                  <a:srgbClr val="000000"/>
                </a:solidFill>
                <a:latin typeface="Times New Roman"/>
              </a:rPr>
              <a:t>(</a:t>
            </a:r>
            <a:r>
              <a:rPr sz="7100" b="0" i="0" u="none" strike="noStrike" baseline="0">
                <a:solidFill>
                  <a:srgbClr val="000000"/>
                </a:solidFill>
                <a:latin typeface="Times New Roman"/>
              </a:rPr>
              <a:t>8+4)x2=24</a:t>
            </a:r>
          </a:p>
          <a:p>
            <a:pPr lvl="0" algn="l" marL="0" indent="0">
              <a:lnSpc>
                <a:spcPct val="100000"/>
              </a:lnSpc>
              <a:buNone/>
            </a:pPr>
          </a:p>
          <a:p>
            <a:pPr lvl="0" algn="l" marL="0" indent="0">
              <a:lnSpc>
                <a:spcPct val="100000"/>
              </a:lnSpc>
              <a:buNone/>
            </a:pPr>
          </a:p>
        </p:txBody>
      </p:sp>
    </p:spTree>
  </p:cSld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"/>
          <p:cNvGrpSpPr/>
          <p:nvPr/>
        </p:nvGrpSpPr>
        <p:grpSpPr>
          <a:xfrm rot="0">
            <a:off x="457200" y="498475"/>
            <a:ext cx="8229600" cy="6142037"/>
            <a:chOff x="288" y="314"/>
            <a:chExt cx="5184" cy="3869"/>
          </a:xfrm>
        </p:grpSpPr>
        <p:sp>
          <p:nvSpPr>
            <p:cNvPr id="3" name=""/>
            <p:cNvSpPr/>
            <p:nvPr/>
          </p:nvSpPr>
          <p:spPr>
            <a:xfrm>
              <a:off x="288" y="314"/>
              <a:ext cx="1728" cy="118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4" name=""/>
            <p:cNvSpPr/>
            <p:nvPr/>
          </p:nvSpPr>
          <p:spPr>
            <a:xfrm>
              <a:off x="288" y="314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5" name=""/>
            <p:cNvSpPr/>
            <p:nvPr/>
          </p:nvSpPr>
          <p:spPr>
            <a:xfrm>
              <a:off x="288" y="314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" name=""/>
            <p:cNvSpPr/>
            <p:nvPr/>
          </p:nvSpPr>
          <p:spPr>
            <a:xfrm>
              <a:off x="2016" y="314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" name=""/>
            <p:cNvSpPr/>
            <p:nvPr/>
          </p:nvSpPr>
          <p:spPr>
            <a:xfrm>
              <a:off x="2016" y="314"/>
              <a:ext cx="1728" cy="118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8" name=""/>
            <p:cNvSpPr/>
            <p:nvPr/>
          </p:nvSpPr>
          <p:spPr>
            <a:xfrm>
              <a:off x="2016" y="314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" name=""/>
            <p:cNvSpPr/>
            <p:nvPr/>
          </p:nvSpPr>
          <p:spPr>
            <a:xfrm>
              <a:off x="2016" y="314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0" name=""/>
            <p:cNvSpPr/>
            <p:nvPr/>
          </p:nvSpPr>
          <p:spPr>
            <a:xfrm>
              <a:off x="3744" y="314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1" name=""/>
            <p:cNvSpPr/>
            <p:nvPr/>
          </p:nvSpPr>
          <p:spPr>
            <a:xfrm>
              <a:off x="3744" y="314"/>
              <a:ext cx="1728" cy="1185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2" name=""/>
            <p:cNvSpPr/>
            <p:nvPr/>
          </p:nvSpPr>
          <p:spPr>
            <a:xfrm>
              <a:off x="3744" y="314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3" name=""/>
            <p:cNvSpPr/>
            <p:nvPr/>
          </p:nvSpPr>
          <p:spPr>
            <a:xfrm>
              <a:off x="3744" y="314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4" name=""/>
            <p:cNvSpPr/>
            <p:nvPr/>
          </p:nvSpPr>
          <p:spPr>
            <a:xfrm>
              <a:off x="5472" y="314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5" name=""/>
            <p:cNvSpPr/>
            <p:nvPr/>
          </p:nvSpPr>
          <p:spPr>
            <a:xfrm>
              <a:off x="288" y="1499"/>
              <a:ext cx="1728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6" name=""/>
            <p:cNvSpPr/>
            <p:nvPr/>
          </p:nvSpPr>
          <p:spPr>
            <a:xfrm>
              <a:off x="288" y="1499"/>
              <a:ext cx="1728" cy="1185"/>
            </a:xfrm>
            <a:prstGeom prst="rect">
              <a:avLst/>
            </a:prstGeom>
            <a:solidFill>
              <a:srgbClr val="9EC5E7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17" name=""/>
            <p:cNvSpPr/>
            <p:nvPr/>
          </p:nvSpPr>
          <p:spPr>
            <a:xfrm>
              <a:off x="288" y="1499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8" name=""/>
            <p:cNvSpPr/>
            <p:nvPr/>
          </p:nvSpPr>
          <p:spPr>
            <a:xfrm>
              <a:off x="288" y="1499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9" name=""/>
            <p:cNvSpPr/>
            <p:nvPr/>
          </p:nvSpPr>
          <p:spPr>
            <a:xfrm>
              <a:off x="2016" y="1499"/>
              <a:ext cx="1728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20" name=""/>
            <p:cNvSpPr/>
            <p:nvPr/>
          </p:nvSpPr>
          <p:spPr>
            <a:xfrm>
              <a:off x="2016" y="1499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1" name=""/>
            <p:cNvSpPr/>
            <p:nvPr/>
          </p:nvSpPr>
          <p:spPr>
            <a:xfrm>
              <a:off x="2016" y="1499"/>
              <a:ext cx="1728" cy="1185"/>
            </a:xfrm>
            <a:prstGeom prst="rect">
              <a:avLst/>
            </a:prstGeom>
            <a:solidFill>
              <a:srgbClr val="9EC5E7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22" name=""/>
            <p:cNvSpPr/>
            <p:nvPr/>
          </p:nvSpPr>
          <p:spPr>
            <a:xfrm>
              <a:off x="2016" y="1499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3" name=""/>
            <p:cNvSpPr/>
            <p:nvPr/>
          </p:nvSpPr>
          <p:spPr>
            <a:xfrm>
              <a:off x="2016" y="1499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4" name=""/>
            <p:cNvSpPr/>
            <p:nvPr/>
          </p:nvSpPr>
          <p:spPr>
            <a:xfrm>
              <a:off x="3744" y="1499"/>
              <a:ext cx="1728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25" name=""/>
            <p:cNvSpPr/>
            <p:nvPr/>
          </p:nvSpPr>
          <p:spPr>
            <a:xfrm>
              <a:off x="3744" y="1499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6" name=""/>
            <p:cNvSpPr/>
            <p:nvPr/>
          </p:nvSpPr>
          <p:spPr>
            <a:xfrm>
              <a:off x="3744" y="1499"/>
              <a:ext cx="1728" cy="1185"/>
            </a:xfrm>
            <a:prstGeom prst="rect">
              <a:avLst/>
            </a:prstGeom>
            <a:solidFill>
              <a:srgbClr val="9EC5E7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27" name=""/>
            <p:cNvSpPr/>
            <p:nvPr/>
          </p:nvSpPr>
          <p:spPr>
            <a:xfrm>
              <a:off x="3744" y="1499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8" name=""/>
            <p:cNvSpPr/>
            <p:nvPr/>
          </p:nvSpPr>
          <p:spPr>
            <a:xfrm>
              <a:off x="3744" y="1499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9" name=""/>
            <p:cNvSpPr/>
            <p:nvPr/>
          </p:nvSpPr>
          <p:spPr>
            <a:xfrm>
              <a:off x="5472" y="1499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0" name=""/>
            <p:cNvSpPr/>
            <p:nvPr/>
          </p:nvSpPr>
          <p:spPr>
            <a:xfrm>
              <a:off x="288" y="2684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1" name=""/>
            <p:cNvSpPr/>
            <p:nvPr/>
          </p:nvSpPr>
          <p:spPr>
            <a:xfrm>
              <a:off x="288" y="2684"/>
              <a:ext cx="1728" cy="1185"/>
            </a:xfrm>
            <a:prstGeom prst="rect">
              <a:avLst/>
            </a:prstGeom>
            <a:solidFill>
              <a:srgbClr val="CEE2F3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32" name=""/>
            <p:cNvSpPr/>
            <p:nvPr/>
          </p:nvSpPr>
          <p:spPr>
            <a:xfrm>
              <a:off x="288" y="2684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3" name=""/>
            <p:cNvSpPr/>
            <p:nvPr/>
          </p:nvSpPr>
          <p:spPr>
            <a:xfrm>
              <a:off x="288" y="2684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4" name=""/>
            <p:cNvSpPr/>
            <p:nvPr/>
          </p:nvSpPr>
          <p:spPr>
            <a:xfrm>
              <a:off x="2016" y="2684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5" name=""/>
            <p:cNvSpPr/>
            <p:nvPr/>
          </p:nvSpPr>
          <p:spPr>
            <a:xfrm>
              <a:off x="2016" y="2684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6" name=""/>
            <p:cNvSpPr/>
            <p:nvPr/>
          </p:nvSpPr>
          <p:spPr>
            <a:xfrm>
              <a:off x="2016" y="2684"/>
              <a:ext cx="1728" cy="1185"/>
            </a:xfrm>
            <a:prstGeom prst="rect">
              <a:avLst/>
            </a:prstGeom>
            <a:solidFill>
              <a:srgbClr val="CEE2F3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37" name=""/>
            <p:cNvSpPr/>
            <p:nvPr/>
          </p:nvSpPr>
          <p:spPr>
            <a:xfrm>
              <a:off x="2016" y="2684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8" name=""/>
            <p:cNvSpPr/>
            <p:nvPr/>
          </p:nvSpPr>
          <p:spPr>
            <a:xfrm>
              <a:off x="2016" y="2684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9" name=""/>
            <p:cNvSpPr/>
            <p:nvPr/>
          </p:nvSpPr>
          <p:spPr>
            <a:xfrm>
              <a:off x="3744" y="2684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0" name=""/>
            <p:cNvSpPr/>
            <p:nvPr/>
          </p:nvSpPr>
          <p:spPr>
            <a:xfrm>
              <a:off x="3744" y="2684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1" name=""/>
            <p:cNvSpPr/>
            <p:nvPr/>
          </p:nvSpPr>
          <p:spPr>
            <a:xfrm>
              <a:off x="3744" y="2684"/>
              <a:ext cx="1728" cy="1185"/>
            </a:xfrm>
            <a:prstGeom prst="rect">
              <a:avLst/>
            </a:prstGeom>
            <a:solidFill>
              <a:srgbClr val="CEE2F3"/>
            </a:solidFill>
            <a:ln>
              <a:noFill/>
            </a:ln>
          </p:spPr>
          <p:txBody>
            <a:bodyPr wrap="square" anchor="t"/>
            <a:p>
              <a:pPr lvl="0"/>
            </a:p>
          </p:txBody>
        </p:sp>
        <p:sp>
          <p:nvSpPr>
            <p:cNvPr id="42" name=""/>
            <p:cNvSpPr/>
            <p:nvPr/>
          </p:nvSpPr>
          <p:spPr>
            <a:xfrm>
              <a:off x="3744" y="2684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3" name=""/>
            <p:cNvSpPr/>
            <p:nvPr/>
          </p:nvSpPr>
          <p:spPr>
            <a:xfrm>
              <a:off x="3744" y="2684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4" name=""/>
            <p:cNvSpPr/>
            <p:nvPr/>
          </p:nvSpPr>
          <p:spPr>
            <a:xfrm>
              <a:off x="5472" y="2684"/>
              <a:ext cx="0" cy="1185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5" name=""/>
            <p:cNvSpPr/>
            <p:nvPr/>
          </p:nvSpPr>
          <p:spPr>
            <a:xfrm>
              <a:off x="288" y="3869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6" name=""/>
            <p:cNvSpPr/>
            <p:nvPr/>
          </p:nvSpPr>
          <p:spPr>
            <a:xfrm>
              <a:off x="2016" y="3869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7" name=""/>
            <p:cNvSpPr/>
            <p:nvPr/>
          </p:nvSpPr>
          <p:spPr>
            <a:xfrm>
              <a:off x="3744" y="3869"/>
              <a:ext cx="1728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</p:grpSp>
      <p:pic>
        <p:nvPicPr>
          <p:cNvPr id="48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712787" y="641350"/>
            <a:ext cx="2214563" cy="1584325"/>
          </a:xfrm>
          <a:prstGeom prst="rect"/>
        </p:spPr>
      </p:pic>
      <p:pic>
        <p:nvPicPr>
          <p:cNvPr id="49" name="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498850" y="2498725"/>
            <a:ext cx="2214562" cy="1584325"/>
          </a:xfrm>
          <a:prstGeom prst="rect"/>
        </p:spPr>
      </p:pic>
      <p:pic>
        <p:nvPicPr>
          <p:cNvPr id="50" name="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84225" y="2498725"/>
            <a:ext cx="2143125" cy="1587500"/>
          </a:xfrm>
          <a:prstGeom prst="rect"/>
        </p:spPr>
      </p:pic>
      <p:pic>
        <p:nvPicPr>
          <p:cNvPr id="51" name="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570287" y="4429125"/>
            <a:ext cx="2143125" cy="1587500"/>
          </a:xfrm>
          <a:prstGeom prst="rect"/>
        </p:spPr>
      </p:pic>
      <p:pic>
        <p:nvPicPr>
          <p:cNvPr id="52" name="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6286500" y="641350"/>
            <a:ext cx="2143125" cy="1587500"/>
          </a:xfrm>
          <a:prstGeom prst="rect"/>
        </p:spPr>
      </p:pic>
      <p:pic>
        <p:nvPicPr>
          <p:cNvPr id="53" name="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855662" y="4357687"/>
            <a:ext cx="2071688" cy="1616075"/>
          </a:xfrm>
          <a:prstGeom prst="rect"/>
        </p:spPr>
      </p:pic>
      <p:pic>
        <p:nvPicPr>
          <p:cNvPr id="54" name="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3498850" y="641350"/>
            <a:ext cx="2071687" cy="1616075"/>
          </a:xfrm>
          <a:prstGeom prst="rect"/>
        </p:spPr>
      </p:pic>
      <p:pic>
        <p:nvPicPr>
          <p:cNvPr id="55" name=""/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6286500" y="2498725"/>
            <a:ext cx="2071687" cy="1616075"/>
          </a:xfrm>
          <a:prstGeom prst="rect"/>
        </p:spPr>
      </p:pic>
    </p:spTree>
  </p:cSld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998537" y="498475"/>
            <a:ext cx="7429500" cy="5715000"/>
          </a:xfrm>
          <a:prstGeom prst="rect"/>
          <a:noFill/>
        </p:spPr>
      </p:pic>
    </p:spTree>
  </p:cSld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703262"/>
            <a:ext cx="8229600" cy="1143000"/>
          </a:xfrm>
          <a:prstGeom prst="rect"/>
          <a:noFill/>
          <a:ln>
            <a:noFill/>
          </a:ln>
        </p:spPr>
        <p:txBody>
          <a:bodyPr wrap="square" anchor="b"/>
          <a:p>
            <a:pPr lvl="0"/>
          </a:p>
        </p:txBody>
      </p:sp>
      <p:pic>
        <p:nvPicPr>
          <p:cNvPr id="3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498475" y="1712912"/>
            <a:ext cx="3714750" cy="4286250"/>
          </a:xfrm>
          <a:prstGeom prst="rect"/>
          <a:noFill/>
        </p:spPr>
      </p:pic>
      <p:pic>
        <p:nvPicPr>
          <p:cNvPr id="4" name="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714875" y="1641475"/>
            <a:ext cx="4071937" cy="4286250"/>
          </a:xfrm>
          <a:prstGeom prst="rect"/>
          <a:noFill/>
        </p:spPr>
      </p:pic>
    </p:spTree>
  </p:cSld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703262"/>
            <a:ext cx="8229600" cy="1143000"/>
          </a:xfrm>
          <a:prstGeom prst="rect"/>
          <a:noFill/>
          <a:ln>
            <a:noFill/>
          </a:ln>
        </p:spPr>
        <p:txBody>
          <a:bodyPr wrap="square" anchor="b"/>
          <a:p>
            <a:pPr lvl="0"/>
          </a:p>
        </p:txBody>
      </p:sp>
      <p:pic>
        <p:nvPicPr>
          <p:cNvPr id="3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427037" y="1998662"/>
            <a:ext cx="3857625" cy="4214813"/>
          </a:xfrm>
          <a:prstGeom prst="rect"/>
          <a:noFill/>
        </p:spPr>
      </p:pic>
      <p:pic>
        <p:nvPicPr>
          <p:cNvPr id="4" name="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786312" y="1998662"/>
            <a:ext cx="4071938" cy="4286250"/>
          </a:xfrm>
          <a:prstGeom prst="rect"/>
          <a:noFill/>
        </p:spPr>
      </p:pic>
      <p:pic>
        <p:nvPicPr>
          <p:cNvPr id="5" name="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212975" y="284162"/>
            <a:ext cx="4572000" cy="1428750"/>
          </a:xfrm>
          <a:prstGeom prst="rect"/>
          <a:noFill/>
        </p:spPr>
      </p:pic>
    </p:spTree>
  </p:cSld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641350" y="427037"/>
            <a:ext cx="7929562" cy="5857875"/>
          </a:xfrm>
          <a:prstGeom prst="rect"/>
          <a:noFill/>
        </p:spPr>
      </p:pic>
      <p:sp>
        <p:nvSpPr>
          <p:cNvPr id="3" name=""/>
          <p:cNvSpPr txBox="1"/>
          <p:nvPr/>
        </p:nvSpPr>
        <p:spPr>
          <a:xfrm>
            <a:off x="1784350" y="4857750"/>
            <a:ext cx="1714500" cy="76835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4400">
                <a:solidFill>
                  <a:srgbClr val="000000"/>
                </a:solidFill>
                <a:latin typeface="Times New Roman"/>
              </a:rPr>
              <a:t>Х:8=5</a:t>
            </a:r>
          </a:p>
        </p:txBody>
      </p:sp>
      <p:sp>
        <p:nvSpPr>
          <p:cNvPr id="4" name=""/>
          <p:cNvSpPr txBox="1"/>
          <p:nvPr/>
        </p:nvSpPr>
        <p:spPr>
          <a:xfrm>
            <a:off x="5214937" y="4643437"/>
            <a:ext cx="2214563" cy="706438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/>
            <a:r>
              <a:rPr sz="4000">
                <a:solidFill>
                  <a:srgbClr val="000000"/>
                </a:solidFill>
                <a:latin typeface="Times New Roman"/>
              </a:rPr>
              <a:t>7ху=56</a:t>
            </a:r>
          </a:p>
        </p:txBody>
      </p:sp>
    </p:spTree>
  </p:cSld>
</p:sld>
</file>

<file path=ppt/theme/theme1.xml><?xml version="1.0" encoding="utf-8"?>
<a:theme xmlns:a="http://schemas.openxmlformats.org/drawingml/2006/main" name="Поток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