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4"/>
  </p:notesMasterIdLst>
  <p:sldIdLst>
    <p:sldId id="256" r:id="rId2"/>
    <p:sldId id="285" r:id="rId3"/>
    <p:sldId id="286" r:id="rId4"/>
    <p:sldId id="290" r:id="rId5"/>
    <p:sldId id="303" r:id="rId6"/>
    <p:sldId id="289" r:id="rId7"/>
    <p:sldId id="293" r:id="rId8"/>
    <p:sldId id="294" r:id="rId9"/>
    <p:sldId id="295" r:id="rId10"/>
    <p:sldId id="297" r:id="rId11"/>
    <p:sldId id="296" r:id="rId12"/>
    <p:sldId id="299" r:id="rId13"/>
    <p:sldId id="301" r:id="rId14"/>
    <p:sldId id="300" r:id="rId15"/>
    <p:sldId id="298" r:id="rId16"/>
    <p:sldId id="304" r:id="rId17"/>
    <p:sldId id="306" r:id="rId18"/>
    <p:sldId id="308" r:id="rId19"/>
    <p:sldId id="305" r:id="rId20"/>
    <p:sldId id="309" r:id="rId21"/>
    <p:sldId id="312" r:id="rId22"/>
    <p:sldId id="310" r:id="rId23"/>
    <p:sldId id="311" r:id="rId24"/>
    <p:sldId id="307" r:id="rId25"/>
    <p:sldId id="315" r:id="rId26"/>
    <p:sldId id="314" r:id="rId27"/>
    <p:sldId id="313" r:id="rId28"/>
    <p:sldId id="316" r:id="rId29"/>
    <p:sldId id="258" r:id="rId30"/>
    <p:sldId id="260" r:id="rId31"/>
    <p:sldId id="261" r:id="rId32"/>
    <p:sldId id="262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990099"/>
    <a:srgbClr val="006699"/>
    <a:srgbClr val="00FF00"/>
    <a:srgbClr val="008000"/>
    <a:srgbClr val="000066"/>
    <a:srgbClr val="D60093"/>
    <a:srgbClr val="A50021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5142" autoAdjust="0"/>
    <p:restoredTop sz="93500" autoAdjust="0"/>
  </p:normalViewPr>
  <p:slideViewPr>
    <p:cSldViewPr>
      <p:cViewPr varScale="1">
        <p:scale>
          <a:sx n="90" d="100"/>
          <a:sy n="90" d="100"/>
        </p:scale>
        <p:origin x="-5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AC21D91-2172-4183-B856-C49F1E842F80}" type="datetimeFigureOut">
              <a:rPr lang="ru-RU"/>
              <a:pPr>
                <a:defRPr/>
              </a:pPr>
              <a:t>27.05.2013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97E59E9-907D-44D5-9ED0-EDB88C21DC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EE00D-0404-4B1D-8FB0-CA9A3686C5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023F8-34A9-4B4C-BF85-91E203573D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9658-2F8A-463B-8003-0C0395E3F7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964B1-814F-4A44-9164-4388058DDA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98203-D798-48AC-8A3A-812D54738A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2B690-D0D6-4096-9902-5B9DCBDF4C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0B5B4-960B-45C9-94BC-90B413386D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81FF3-811B-4A98-8BBE-0B747E2553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073F4-21B6-493E-BC9C-5C741C3007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35F7E-1A03-480E-B718-F549517468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1FB8F-486E-4217-837F-DA056D5DFB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34C43D60-E9E1-4814-BD7C-54F5C6CCA9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  <p:bldP spid="13" grpId="1" build="allAtOnce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3;&#1072;&#1090;&#1072;&#1096;&#1072;\Desktop\s40-1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.i.ua/user/661804/73955/1742510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76.png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jpe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jpeg"/><Relationship Id="rId9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Rectangle 2"/>
          <p:cNvPicPr>
            <a:picLocks noGrp="1" noChangeArrowheads="1"/>
          </p:cNvPicPr>
          <p:nvPr>
            <p:ph type="ctrTitle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6350" y="2139950"/>
            <a:ext cx="7785100" cy="1481138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14500" y="214313"/>
            <a:ext cx="56864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>
                <a:solidFill>
                  <a:srgbClr val="FF0000"/>
                </a:solidFill>
              </a:rPr>
              <a:t>ЛЕСА РОССИИ</a:t>
            </a: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1006475"/>
            <a:ext cx="8864600" cy="5857875"/>
          </a:xfrm>
          <a:prstGeom prst="rect">
            <a:avLst/>
          </a:prstGeom>
          <a:noFill/>
        </p:spPr>
      </p:pic>
      <p:pic>
        <p:nvPicPr>
          <p:cNvPr id="6" name="s40-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43938" y="635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2700338" y="3933825"/>
            <a:ext cx="619283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Презентация</a:t>
            </a:r>
          </a:p>
          <a:p>
            <a:r>
              <a:rPr lang="ru-RU" sz="2800" b="1">
                <a:solidFill>
                  <a:srgbClr val="FF0000"/>
                </a:solidFill>
              </a:rPr>
              <a:t>учителя начальных классов АОУ Лицея №19 г. Королёва </a:t>
            </a:r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Сидоровой </a:t>
            </a:r>
          </a:p>
          <a:p>
            <a:r>
              <a:rPr lang="ru-RU" sz="2800" b="1">
                <a:solidFill>
                  <a:srgbClr val="FF0000"/>
                </a:solidFill>
              </a:rPr>
              <a:t>Наталии Александровны</a:t>
            </a:r>
          </a:p>
        </p:txBody>
      </p:sp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57188" y="214313"/>
            <a:ext cx="8429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В тайге сосредоточены запасы промышленной древесины, открыты и разрабатываются крупные месторождения полезных ископаемых (уголь, нефть, газ и др.). также много ценной древесины.</a:t>
            </a:r>
          </a:p>
        </p:txBody>
      </p:sp>
      <p:pic>
        <p:nvPicPr>
          <p:cNvPr id="11" name="Рисунок 1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1133475"/>
            <a:ext cx="4370387" cy="2805113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3925888"/>
            <a:ext cx="4584700" cy="2938462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6013" y="1066800"/>
            <a:ext cx="3900487" cy="57721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57188" y="214313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Традиционные занятия населения тайги — охота на пушного зверя, сбор лекарственного сырья, дикорастущих плодов, орехов, ягод и грибов, ловля рыбы, лесопромысловое хозяйство, (строительство домов), скотоводство.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3050" y="1066800"/>
            <a:ext cx="3224213" cy="2865438"/>
          </a:xfrm>
          <a:prstGeom prst="rect">
            <a:avLst/>
          </a:prstGeom>
          <a:noFill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1706563"/>
            <a:ext cx="4518025" cy="4518025"/>
          </a:xfrm>
          <a:prstGeom prst="rect">
            <a:avLst/>
          </a:prstGeom>
          <a:noFill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5350" y="3938588"/>
            <a:ext cx="4084638" cy="292576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785813"/>
            <a:ext cx="6786563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285875" y="142875"/>
            <a:ext cx="6835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008000"/>
                </a:solidFill>
              </a:rPr>
              <a:t>ЗОНА  СМЕШАННЫХ  ЛЕСОВ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14313" y="5786438"/>
            <a:ext cx="8715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К югу от тайги расположены смешанные леса, характеризующиеся смешением хвойных и лиственных лесов. Многолетней мерзлоты здесь нет и эти условия благоприятны для лиственных деревьев.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43000" y="142875"/>
            <a:ext cx="739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8000"/>
                </a:solidFill>
              </a:rPr>
              <a:t>КЛИМАТ СМЕШАННЫХ  ЛЕСОВ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714375"/>
            <a:ext cx="914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По сравнению с тайгой климат смешанных лесов менее суровый. Зима не такая долгая и морозная, лето теплое. Средняя температура января —10...—11°С, а июля + 18. ..+19°С. </a:t>
            </a:r>
          </a:p>
          <a:p>
            <a:pPr algn="just"/>
            <a:r>
              <a:rPr lang="ru-RU"/>
              <a:t>Снежный покров менее мощный, чем в тайге, слоем от 20—30 (на западе) до 80—90 см (на востоке). Держится он в среднем 140—150 дней в году, в южных районах — 30—60 дней.</a:t>
            </a:r>
          </a:p>
          <a:p>
            <a:pPr algn="just"/>
            <a:endParaRPr lang="ru-RU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3" y="3492500"/>
            <a:ext cx="3675062" cy="6797675"/>
          </a:xfrm>
          <a:prstGeom prst="rect">
            <a:avLst/>
          </a:prstGeom>
          <a:noFill/>
        </p:spPr>
      </p:pic>
      <p:pic>
        <p:nvPicPr>
          <p:cNvPr id="8" name="Picture 10" descr="пейзаж, лес, деревья, ели, сосны, смешанный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0788" y="2444750"/>
            <a:ext cx="5273675" cy="86248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3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14500" y="0"/>
            <a:ext cx="5988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008000"/>
                </a:solidFill>
              </a:rPr>
              <a:t>Растения смешанных лесов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5715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Для смешанных лесов наиболее характерными породами являются ель и сосна, а также дуб, береза и осина. В подлеске много лещины (орешник), иногда встречается можжевельник. В травяном покрове произрастают черника, брусника, кислица, папоротники, ландыш и др.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2714625"/>
            <a:ext cx="350043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3525" y="3108325"/>
            <a:ext cx="25304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0500"/>
            <a:ext cx="29400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00500" y="2071688"/>
            <a:ext cx="11430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cs typeface="+mn-cs"/>
              </a:rPr>
              <a:t>ДУБ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9438" y="2428875"/>
            <a:ext cx="19669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cs typeface="+mn-cs"/>
              </a:rPr>
              <a:t>БЕРЁЗА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063" y="3286125"/>
            <a:ext cx="18399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cs typeface="+mn-cs"/>
              </a:rPr>
              <a:t>ОСИНА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3214688"/>
            <a:ext cx="48577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00188" y="2428875"/>
            <a:ext cx="25701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7030A0"/>
                </a:solidFill>
              </a:rPr>
              <a:t>ЛЕЩИНА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91138" y="2000250"/>
            <a:ext cx="3852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7030A0"/>
                </a:solidFill>
              </a:rPr>
              <a:t>МОЖЖЕВЕЛЬНИК</a:t>
            </a:r>
          </a:p>
        </p:txBody>
      </p:sp>
      <p:pic>
        <p:nvPicPr>
          <p:cNvPr id="16" name="Рисунок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00438"/>
            <a:ext cx="442912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71563" y="2857500"/>
            <a:ext cx="2135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0066"/>
                </a:solidFill>
              </a:rPr>
              <a:t>ЧЕРНИКА</a:t>
            </a:r>
          </a:p>
        </p:txBody>
      </p:sp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643313"/>
            <a:ext cx="45720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786438" y="3071813"/>
            <a:ext cx="2405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0066"/>
                </a:solidFill>
              </a:rPr>
              <a:t>БРУСНИКА</a:t>
            </a:r>
          </a:p>
        </p:txBody>
      </p:sp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50" y="4429125"/>
            <a:ext cx="3143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429375" y="3714750"/>
            <a:ext cx="250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КИСЛИЦА</a:t>
            </a:r>
          </a:p>
        </p:txBody>
      </p:sp>
      <p:pic>
        <p:nvPicPr>
          <p:cNvPr id="23" name="Рисунок 2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590925"/>
            <a:ext cx="32670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42875" y="3000375"/>
            <a:ext cx="3065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ПАПОРОТНИК</a:t>
            </a:r>
          </a:p>
        </p:txBody>
      </p:sp>
      <p:pic>
        <p:nvPicPr>
          <p:cNvPr id="25" name="Рисунок 2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86125" y="2643188"/>
            <a:ext cx="27146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357563" y="1928813"/>
            <a:ext cx="2451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ЛАНДЫШ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4675" y="2643188"/>
            <a:ext cx="856932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8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  <p:bldP spid="19" grpId="0"/>
      <p:bldP spid="19" grpId="1"/>
      <p:bldP spid="21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5750" y="142875"/>
            <a:ext cx="840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8000"/>
                </a:solidFill>
              </a:rPr>
              <a:t>ЖИВОТНЫЙ МИР  СМЕШАННЫХ  ЛЕСОВ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643188"/>
            <a:ext cx="28575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71500" y="2000250"/>
            <a:ext cx="2143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FF00"/>
                </a:solidFill>
              </a:rPr>
              <a:t>БАРСУК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4379913"/>
            <a:ext cx="2928937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000125" y="5857875"/>
            <a:ext cx="2787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00FF00"/>
                </a:solidFill>
              </a:rPr>
              <a:t>ОБЫКНОВЕННЫЙ</a:t>
            </a:r>
          </a:p>
          <a:p>
            <a:pPr algn="ctr"/>
            <a:r>
              <a:rPr lang="ru-RU" sz="2000" b="1">
                <a:solidFill>
                  <a:srgbClr val="00FF00"/>
                </a:solidFill>
              </a:rPr>
              <a:t> ЁЖ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-1083" t="2702" b="9267"/>
          <a:stretch>
            <a:fillRect/>
          </a:stretch>
        </p:blipFill>
        <p:spPr bwMode="auto">
          <a:xfrm>
            <a:off x="5143500" y="1643063"/>
            <a:ext cx="4000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3643313" y="1714500"/>
            <a:ext cx="1457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FF00"/>
                </a:solidFill>
              </a:rPr>
              <a:t>БОБР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2875" y="642938"/>
            <a:ext cx="871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Животный мир смешанных лесов по составу сходен с животным миром тайги: заяц-беляк, лось, белка, летяга, глухарь, но есть и типичные представители смешанных лесов : барсук, бобр, обыкновенный ёж, дятел, тетерев, филин и другие.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4488" y="3365500"/>
            <a:ext cx="2449512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86625" y="2643188"/>
            <a:ext cx="1565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FF00"/>
                </a:solidFill>
              </a:rPr>
              <a:t>ДЯТЕЛ</a:t>
            </a:r>
          </a:p>
        </p:txBody>
      </p:sp>
      <p:pic>
        <p:nvPicPr>
          <p:cNvPr id="16" name="Рисунок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88" y="2357438"/>
            <a:ext cx="40719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643313" y="1857375"/>
            <a:ext cx="1947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FF00"/>
                </a:solidFill>
              </a:rPr>
              <a:t>ТЕТЕРЕВ</a:t>
            </a: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365500"/>
            <a:ext cx="2643188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5750" y="2714625"/>
            <a:ext cx="1960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FF00"/>
                </a:solidFill>
              </a:rPr>
              <a:t>ФИЛИН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5" grpId="1"/>
      <p:bldP spid="7" grpId="0"/>
      <p:bldP spid="9" grpId="0"/>
      <p:bldP spid="9" grpId="1"/>
      <p:bldP spid="11" grpId="0"/>
      <p:bldP spid="15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42875" y="201613"/>
            <a:ext cx="4573588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n-US">
              <a:latin typeface="Arial" charset="0"/>
            </a:endParaRPr>
          </a:p>
          <a:p>
            <a:pPr algn="just"/>
            <a:endParaRPr lang="en-US">
              <a:latin typeface="Arial" charset="0"/>
            </a:endParaRPr>
          </a:p>
          <a:p>
            <a:pPr algn="just"/>
            <a:r>
              <a:rPr lang="ru-RU">
                <a:latin typeface="Arial" charset="0"/>
              </a:rPr>
              <a:t>В зоне смешанных лесов находится «Золотое кольцо России»— исторические города, основанные в XII веке: </a:t>
            </a:r>
            <a:r>
              <a:rPr lang="ru-RU" i="1">
                <a:latin typeface="Arial" charset="0"/>
              </a:rPr>
              <a:t>Владимир</a:t>
            </a:r>
            <a:r>
              <a:rPr lang="ru-RU">
                <a:latin typeface="Arial" charset="0"/>
              </a:rPr>
              <a:t>, Суздаль, Переславль-Залесский, Ростов, Углич, </a:t>
            </a:r>
            <a:r>
              <a:rPr lang="ru-RU" i="1">
                <a:latin typeface="Arial" charset="0"/>
              </a:rPr>
              <a:t>Ярославль</a:t>
            </a:r>
            <a:r>
              <a:rPr lang="ru-RU">
                <a:latin typeface="Arial" charset="0"/>
              </a:rPr>
              <a:t>,</a:t>
            </a:r>
            <a:r>
              <a:rPr lang="ru-RU" i="1">
                <a:latin typeface="Arial" charset="0"/>
              </a:rPr>
              <a:t> Кострома</a:t>
            </a:r>
            <a:r>
              <a:rPr lang="ru-RU">
                <a:latin typeface="Arial" charset="0"/>
              </a:rPr>
              <a:t>, Сергиев. Во всех этих городах много архитектурных памятников.</a:t>
            </a:r>
          </a:p>
          <a:p>
            <a:pPr algn="just" eaLnBrk="0" hangingPunct="0"/>
            <a:r>
              <a:rPr lang="ru-RU">
                <a:latin typeface="Arial" charset="0"/>
              </a:rPr>
              <a:t> </a:t>
            </a:r>
            <a:endParaRPr lang="ru-RU" sz="18700">
              <a:latin typeface="Arial" charset="0"/>
            </a:endParaRPr>
          </a:p>
          <a:p>
            <a:pPr eaLnBrk="0" hangingPunct="0"/>
            <a:endParaRPr lang="ru-RU">
              <a:latin typeface="Arial" charset="0"/>
            </a:endParaRPr>
          </a:p>
        </p:txBody>
      </p:sp>
      <p:pic>
        <p:nvPicPr>
          <p:cNvPr id="61442" name="Picture 2" descr="Рис. 3. Золотое кольцо Росс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0"/>
            <a:ext cx="4000500" cy="351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17838"/>
            <a:ext cx="4979988" cy="77787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000625" y="3714750"/>
            <a:ext cx="39290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В смешанных лесах, на Валдайской возвышенности, начинается течение Волги. Волга — самая большая река Европейской России и всей Европы. Она впадает в Каспийское море. Длина реки более трех с половиной тысяч километров.</a:t>
            </a:r>
          </a:p>
          <a:p>
            <a:pPr algn="just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61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44513" y="214313"/>
            <a:ext cx="8135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solidFill>
                  <a:srgbClr val="FF0000"/>
                </a:solidFill>
              </a:rPr>
              <a:t>ШИРОКОЛИСТВЕННЫЕ   ЛЕСА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143000"/>
            <a:ext cx="450056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К югу от зоны смешанных лесов раскинулись широколиственные   леса. </a:t>
            </a:r>
            <a:r>
              <a:rPr lang="ru-RU" b="1"/>
              <a:t>Широколиственные леса,</a:t>
            </a:r>
            <a:r>
              <a:rPr lang="ru-RU"/>
              <a:t> образованны листопадными (летне-зелёными) деревьями с широкими, крупными листьями.</a:t>
            </a:r>
            <a:r>
              <a:rPr lang="en-US"/>
              <a:t> </a:t>
            </a:r>
          </a:p>
          <a:p>
            <a:pPr algn="just"/>
            <a:r>
              <a:rPr lang="en-US"/>
              <a:t> 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119188"/>
            <a:ext cx="4500562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3000" y="142875"/>
            <a:ext cx="7370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КЛИМАТ  ШИРОКОЛИСТВЕННЫХ  ЛЕСОВ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14313" y="612775"/>
            <a:ext cx="871537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Широколиственные леса произрастают в районах с влажным и умеренно влажным климатом, для которых характерно равномерное распределение осадков в течение года и относительно высокие температуры. Средняя температура января -8...0 °С, а июля +20...+24 °С. Умеренно тёплые и влажные климатические условия, также активная деятельность почвенных организмов (бактерий, грибов, беспозвоночных) способствуют быстрому разложению листьев и накоплению гумуса. Под широколиственными лесами формируются плодородные серые лесные и бурые лесные почвы, реже чернозёмы.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3900" y="3206750"/>
            <a:ext cx="5265738" cy="3657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26035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В широколиственном лесу значительно больше, чем в тайге, различных древесных пород. Здесь много кустарников и часто встречаются поляны. В широколиственных лесах деревья составляют 1—2-й ярусы: дуб, клен, липа, ясень, вяз. 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1714500"/>
            <a:ext cx="2536825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7613" y="4357688"/>
            <a:ext cx="2846387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286000"/>
            <a:ext cx="2855912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4443413"/>
            <a:ext cx="2714625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88" y="2500313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1268413"/>
            <a:ext cx="6429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3-й ярус -подлесок, образованный кустарниками.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86188" y="2000250"/>
            <a:ext cx="904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ДУБ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857250" y="1928813"/>
            <a:ext cx="1149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КЛЁН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000375" y="5715000"/>
            <a:ext cx="137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ЛИПА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29250" y="2643188"/>
            <a:ext cx="882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ВЯЗ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4786313" y="5357813"/>
            <a:ext cx="1354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ЯСЕНЬ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0" y="1557338"/>
            <a:ext cx="6357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травянисто-кустарничковый покров — 4-й и 5-й ярусы, образован…..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75" y="3786188"/>
            <a:ext cx="31877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00375" y="3000375"/>
            <a:ext cx="185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ЛЕЩИНА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86438" y="1857375"/>
            <a:ext cx="31781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БЕРЕСКЛЕТ</a:t>
            </a:r>
          </a:p>
          <a:p>
            <a:pPr algn="ctr"/>
            <a:r>
              <a:rPr lang="ru-RU" sz="2400" b="1">
                <a:solidFill>
                  <a:srgbClr val="FF0000"/>
                </a:solidFill>
              </a:rPr>
              <a:t>БОРОДАВЧАТЫЙ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72125" y="2928938"/>
            <a:ext cx="35718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286125"/>
            <a:ext cx="24368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0" y="2428875"/>
            <a:ext cx="25288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ЖИМОЛОСТЬ</a:t>
            </a:r>
          </a:p>
          <a:p>
            <a:pPr algn="ctr"/>
            <a:r>
              <a:rPr lang="ru-RU" sz="2400" b="1">
                <a:solidFill>
                  <a:srgbClr val="FF0000"/>
                </a:solidFill>
              </a:rPr>
              <a:t>ЛЕСНАЯ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283075"/>
            <a:ext cx="1928813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14313" y="3929063"/>
            <a:ext cx="1436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СНЫТЬ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63738" y="4929188"/>
            <a:ext cx="29305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500313" y="4500563"/>
            <a:ext cx="2046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ЗЕЛЕНЧУК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00313" y="2857500"/>
            <a:ext cx="22860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857750" y="2643188"/>
            <a:ext cx="2179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КОПЫТЕНЬ</a:t>
            </a: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29188" y="4203700"/>
            <a:ext cx="2300287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000625" y="3786188"/>
            <a:ext cx="2190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МЕДУНИЦА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15188" y="4279900"/>
            <a:ext cx="19288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572375" y="3857625"/>
            <a:ext cx="1406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ОСОКА</a:t>
            </a: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200900" y="1285875"/>
            <a:ext cx="19431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042150" y="857250"/>
            <a:ext cx="2101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ХОХЛАТКА</a:t>
            </a: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2071688"/>
            <a:ext cx="252412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571750" y="2000250"/>
            <a:ext cx="3000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ПОДСНЕЖНИК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00063" y="0"/>
            <a:ext cx="7743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РАСТЕНИЯ  ШИРОКОЛИСТВЕННЫХ  ЛЕСОВ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7" grpId="0"/>
      <p:bldP spid="17" grpId="1"/>
      <p:bldP spid="20" grpId="0"/>
      <p:bldP spid="20" grpId="1"/>
      <p:bldP spid="23" grpId="0"/>
      <p:bldP spid="23" grpId="1"/>
      <p:bldP spid="25" grpId="0"/>
      <p:bldP spid="27" grpId="0"/>
      <p:bldP spid="29" grpId="0"/>
      <p:bldP spid="31" grpId="0"/>
      <p:bldP spid="33" grpId="0"/>
      <p:bldP spid="37" grpId="0"/>
      <p:bldP spid="36" grpId="0"/>
      <p:bldP spid="3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ша\Documents\Презентации\IMG_29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8588" y="-165100"/>
            <a:ext cx="9394826" cy="7181850"/>
          </a:xfrm>
          <a:prstGeom prst="rect">
            <a:avLst/>
          </a:prstGeom>
          <a:noFill/>
        </p:spPr>
      </p:pic>
      <p:sp>
        <p:nvSpPr>
          <p:cNvPr id="4" name="Полилиния 3"/>
          <p:cNvSpPr/>
          <p:nvPr/>
        </p:nvSpPr>
        <p:spPr>
          <a:xfrm>
            <a:off x="3116263" y="1531938"/>
            <a:ext cx="138112" cy="258762"/>
          </a:xfrm>
          <a:custGeom>
            <a:avLst/>
            <a:gdLst>
              <a:gd name="connsiteX0" fmla="*/ 115910 w 137342"/>
              <a:gd name="connsiteY0" fmla="*/ 115910 h 257577"/>
              <a:gd name="connsiteX1" fmla="*/ 51516 w 137342"/>
              <a:gd name="connsiteY1" fmla="*/ 0 h 257577"/>
              <a:gd name="connsiteX2" fmla="*/ 25758 w 137342"/>
              <a:gd name="connsiteY2" fmla="*/ 51515 h 257577"/>
              <a:gd name="connsiteX3" fmla="*/ 12879 w 137342"/>
              <a:gd name="connsiteY3" fmla="*/ 141668 h 257577"/>
              <a:gd name="connsiteX4" fmla="*/ 0 w 137342"/>
              <a:gd name="connsiteY4" fmla="*/ 180304 h 257577"/>
              <a:gd name="connsiteX5" fmla="*/ 12879 w 137342"/>
              <a:gd name="connsiteY5" fmla="*/ 218941 h 257577"/>
              <a:gd name="connsiteX6" fmla="*/ 90152 w 137342"/>
              <a:gd name="connsiteY6" fmla="*/ 257577 h 257577"/>
              <a:gd name="connsiteX7" fmla="*/ 115910 w 137342"/>
              <a:gd name="connsiteY7" fmla="*/ 115910 h 25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342" h="257577">
                <a:moveTo>
                  <a:pt x="115910" y="115910"/>
                </a:moveTo>
                <a:cubicBezTo>
                  <a:pt x="109471" y="72981"/>
                  <a:pt x="123736" y="24074"/>
                  <a:pt x="51516" y="0"/>
                </a:cubicBezTo>
                <a:cubicBezTo>
                  <a:pt x="42930" y="17172"/>
                  <a:pt x="30810" y="32993"/>
                  <a:pt x="25758" y="51515"/>
                </a:cubicBezTo>
                <a:cubicBezTo>
                  <a:pt x="17771" y="80801"/>
                  <a:pt x="18832" y="111901"/>
                  <a:pt x="12879" y="141668"/>
                </a:cubicBezTo>
                <a:cubicBezTo>
                  <a:pt x="10217" y="154980"/>
                  <a:pt x="4293" y="167425"/>
                  <a:pt x="0" y="180304"/>
                </a:cubicBezTo>
                <a:cubicBezTo>
                  <a:pt x="4293" y="193183"/>
                  <a:pt x="4398" y="208340"/>
                  <a:pt x="12879" y="218941"/>
                </a:cubicBezTo>
                <a:cubicBezTo>
                  <a:pt x="31037" y="241638"/>
                  <a:pt x="64699" y="249093"/>
                  <a:pt x="90152" y="257577"/>
                </a:cubicBezTo>
                <a:cubicBezTo>
                  <a:pt x="137342" y="186794"/>
                  <a:pt x="122349" y="158839"/>
                  <a:pt x="115910" y="115910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Полилиния 4"/>
          <p:cNvSpPr/>
          <p:nvPr/>
        </p:nvSpPr>
        <p:spPr>
          <a:xfrm>
            <a:off x="4675188" y="1017588"/>
            <a:ext cx="93662" cy="165100"/>
          </a:xfrm>
          <a:custGeom>
            <a:avLst/>
            <a:gdLst>
              <a:gd name="connsiteX0" fmla="*/ 90152 w 94445"/>
              <a:gd name="connsiteY0" fmla="*/ 12879 h 165585"/>
              <a:gd name="connsiteX1" fmla="*/ 51515 w 94445"/>
              <a:gd name="connsiteY1" fmla="*/ 38637 h 165585"/>
              <a:gd name="connsiteX2" fmla="*/ 12879 w 94445"/>
              <a:gd name="connsiteY2" fmla="*/ 51515 h 165585"/>
              <a:gd name="connsiteX3" fmla="*/ 0 w 94445"/>
              <a:gd name="connsiteY3" fmla="*/ 90152 h 165585"/>
              <a:gd name="connsiteX4" fmla="*/ 12879 w 94445"/>
              <a:gd name="connsiteY4" fmla="*/ 128789 h 165585"/>
              <a:gd name="connsiteX5" fmla="*/ 77273 w 94445"/>
              <a:gd name="connsiteY5" fmla="*/ 115910 h 165585"/>
              <a:gd name="connsiteX6" fmla="*/ 90152 w 94445"/>
              <a:gd name="connsiteY6" fmla="*/ 12879 h 16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445" h="165585">
                <a:moveTo>
                  <a:pt x="90152" y="12879"/>
                </a:moveTo>
                <a:cubicBezTo>
                  <a:pt x="85859" y="0"/>
                  <a:pt x="65360" y="31715"/>
                  <a:pt x="51515" y="38637"/>
                </a:cubicBezTo>
                <a:cubicBezTo>
                  <a:pt x="39373" y="44708"/>
                  <a:pt x="22478" y="41916"/>
                  <a:pt x="12879" y="51515"/>
                </a:cubicBezTo>
                <a:cubicBezTo>
                  <a:pt x="3280" y="61114"/>
                  <a:pt x="4293" y="77273"/>
                  <a:pt x="0" y="90152"/>
                </a:cubicBezTo>
                <a:cubicBezTo>
                  <a:pt x="4293" y="103031"/>
                  <a:pt x="4398" y="118188"/>
                  <a:pt x="12879" y="128789"/>
                </a:cubicBezTo>
                <a:cubicBezTo>
                  <a:pt x="42316" y="165585"/>
                  <a:pt x="65008" y="164971"/>
                  <a:pt x="77273" y="115910"/>
                </a:cubicBezTo>
                <a:cubicBezTo>
                  <a:pt x="82479" y="95086"/>
                  <a:pt x="94445" y="25758"/>
                  <a:pt x="90152" y="12879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олилиния 5"/>
          <p:cNvSpPr/>
          <p:nvPr/>
        </p:nvSpPr>
        <p:spPr>
          <a:xfrm>
            <a:off x="4702175" y="1211263"/>
            <a:ext cx="88900" cy="128587"/>
          </a:xfrm>
          <a:custGeom>
            <a:avLst/>
            <a:gdLst>
              <a:gd name="connsiteX0" fmla="*/ 24634 w 89913"/>
              <a:gd name="connsiteY0" fmla="*/ 12879 h 128789"/>
              <a:gd name="connsiteX1" fmla="*/ 24634 w 89913"/>
              <a:gd name="connsiteY1" fmla="*/ 103031 h 128789"/>
              <a:gd name="connsiteX2" fmla="*/ 63271 w 89913"/>
              <a:gd name="connsiteY2" fmla="*/ 128789 h 128789"/>
              <a:gd name="connsiteX3" fmla="*/ 63271 w 89913"/>
              <a:gd name="connsiteY3" fmla="*/ 25758 h 128789"/>
              <a:gd name="connsiteX4" fmla="*/ 24634 w 89913"/>
              <a:gd name="connsiteY4" fmla="*/ 12879 h 1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13" h="128789">
                <a:moveTo>
                  <a:pt x="24634" y="12879"/>
                </a:moveTo>
                <a:cubicBezTo>
                  <a:pt x="18195" y="25758"/>
                  <a:pt x="0" y="72238"/>
                  <a:pt x="24634" y="103031"/>
                </a:cubicBezTo>
                <a:cubicBezTo>
                  <a:pt x="34303" y="115118"/>
                  <a:pt x="50392" y="120203"/>
                  <a:pt x="63271" y="128789"/>
                </a:cubicBezTo>
                <a:cubicBezTo>
                  <a:pt x="76188" y="90039"/>
                  <a:pt x="89913" y="70161"/>
                  <a:pt x="63271" y="25758"/>
                </a:cubicBezTo>
                <a:cubicBezTo>
                  <a:pt x="58853" y="18396"/>
                  <a:pt x="31073" y="0"/>
                  <a:pt x="24634" y="12879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5975350" y="1249363"/>
            <a:ext cx="393700" cy="269875"/>
          </a:xfrm>
          <a:custGeom>
            <a:avLst/>
            <a:gdLst>
              <a:gd name="connsiteX0" fmla="*/ 206062 w 393677"/>
              <a:gd name="connsiteY0" fmla="*/ 64369 h 270431"/>
              <a:gd name="connsiteX1" fmla="*/ 115910 w 393677"/>
              <a:gd name="connsiteY1" fmla="*/ 77248 h 270431"/>
              <a:gd name="connsiteX2" fmla="*/ 90152 w 393677"/>
              <a:gd name="connsiteY2" fmla="*/ 115885 h 270431"/>
              <a:gd name="connsiteX3" fmla="*/ 103031 w 393677"/>
              <a:gd name="connsiteY3" fmla="*/ 167400 h 270431"/>
              <a:gd name="connsiteX4" fmla="*/ 0 w 393677"/>
              <a:gd name="connsiteY4" fmla="*/ 154521 h 270431"/>
              <a:gd name="connsiteX5" fmla="*/ 25758 w 393677"/>
              <a:gd name="connsiteY5" fmla="*/ 231794 h 270431"/>
              <a:gd name="connsiteX6" fmla="*/ 38637 w 393677"/>
              <a:gd name="connsiteY6" fmla="*/ 270431 h 270431"/>
              <a:gd name="connsiteX7" fmla="*/ 103031 w 393677"/>
              <a:gd name="connsiteY7" fmla="*/ 257552 h 270431"/>
              <a:gd name="connsiteX8" fmla="*/ 141668 w 393677"/>
              <a:gd name="connsiteY8" fmla="*/ 231794 h 270431"/>
              <a:gd name="connsiteX9" fmla="*/ 193183 w 393677"/>
              <a:gd name="connsiteY9" fmla="*/ 218916 h 270431"/>
              <a:gd name="connsiteX10" fmla="*/ 154547 w 393677"/>
              <a:gd name="connsiteY10" fmla="*/ 141642 h 270431"/>
              <a:gd name="connsiteX11" fmla="*/ 193183 w 393677"/>
              <a:gd name="connsiteY11" fmla="*/ 115885 h 270431"/>
              <a:gd name="connsiteX12" fmla="*/ 334851 w 393677"/>
              <a:gd name="connsiteY12" fmla="*/ 90127 h 270431"/>
              <a:gd name="connsiteX13" fmla="*/ 386366 w 393677"/>
              <a:gd name="connsiteY13" fmla="*/ 77248 h 270431"/>
              <a:gd name="connsiteX14" fmla="*/ 360609 w 393677"/>
              <a:gd name="connsiteY14" fmla="*/ 12854 h 270431"/>
              <a:gd name="connsiteX15" fmla="*/ 257578 w 393677"/>
              <a:gd name="connsiteY15" fmla="*/ 25732 h 270431"/>
              <a:gd name="connsiteX16" fmla="*/ 141668 w 393677"/>
              <a:gd name="connsiteY16" fmla="*/ 38611 h 270431"/>
              <a:gd name="connsiteX17" fmla="*/ 141668 w 393677"/>
              <a:gd name="connsiteY17" fmla="*/ 64369 h 27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3677" h="270431">
                <a:moveTo>
                  <a:pt x="206062" y="64369"/>
                </a:moveTo>
                <a:cubicBezTo>
                  <a:pt x="176011" y="68662"/>
                  <a:pt x="143649" y="64919"/>
                  <a:pt x="115910" y="77248"/>
                </a:cubicBezTo>
                <a:cubicBezTo>
                  <a:pt x="101765" y="83535"/>
                  <a:pt x="92341" y="100562"/>
                  <a:pt x="90152" y="115885"/>
                </a:cubicBezTo>
                <a:cubicBezTo>
                  <a:pt x="87649" y="133407"/>
                  <a:pt x="119300" y="160428"/>
                  <a:pt x="103031" y="167400"/>
                </a:cubicBezTo>
                <a:cubicBezTo>
                  <a:pt x="71218" y="181034"/>
                  <a:pt x="34344" y="158814"/>
                  <a:pt x="0" y="154521"/>
                </a:cubicBezTo>
                <a:lnTo>
                  <a:pt x="25758" y="231794"/>
                </a:lnTo>
                <a:lnTo>
                  <a:pt x="38637" y="270431"/>
                </a:lnTo>
                <a:cubicBezTo>
                  <a:pt x="60102" y="266138"/>
                  <a:pt x="82535" y="265238"/>
                  <a:pt x="103031" y="257552"/>
                </a:cubicBezTo>
                <a:cubicBezTo>
                  <a:pt x="117524" y="252117"/>
                  <a:pt x="127441" y="237891"/>
                  <a:pt x="141668" y="231794"/>
                </a:cubicBezTo>
                <a:cubicBezTo>
                  <a:pt x="157937" y="224822"/>
                  <a:pt x="176011" y="223209"/>
                  <a:pt x="193183" y="218916"/>
                </a:cubicBezTo>
                <a:cubicBezTo>
                  <a:pt x="187760" y="210780"/>
                  <a:pt x="147882" y="158304"/>
                  <a:pt x="154547" y="141642"/>
                </a:cubicBezTo>
                <a:cubicBezTo>
                  <a:pt x="160295" y="127271"/>
                  <a:pt x="179339" y="122807"/>
                  <a:pt x="193183" y="115885"/>
                </a:cubicBezTo>
                <a:cubicBezTo>
                  <a:pt x="232890" y="96032"/>
                  <a:pt x="299333" y="94567"/>
                  <a:pt x="334851" y="90127"/>
                </a:cubicBezTo>
                <a:cubicBezTo>
                  <a:pt x="352023" y="85834"/>
                  <a:pt x="380769" y="94040"/>
                  <a:pt x="386366" y="77248"/>
                </a:cubicBezTo>
                <a:cubicBezTo>
                  <a:pt x="393677" y="55316"/>
                  <a:pt x="382074" y="21440"/>
                  <a:pt x="360609" y="12854"/>
                </a:cubicBezTo>
                <a:cubicBezTo>
                  <a:pt x="328474" y="0"/>
                  <a:pt x="291952" y="21688"/>
                  <a:pt x="257578" y="25732"/>
                </a:cubicBezTo>
                <a:cubicBezTo>
                  <a:pt x="218970" y="30274"/>
                  <a:pt x="178547" y="26318"/>
                  <a:pt x="141668" y="38611"/>
                </a:cubicBezTo>
                <a:cubicBezTo>
                  <a:pt x="133523" y="41326"/>
                  <a:pt x="141668" y="55783"/>
                  <a:pt x="141668" y="64369"/>
                </a:cubicBezTo>
              </a:path>
            </a:pathLst>
          </a:cu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8" name="Picture 2" descr="C:\Users\Наташа\Documents\Презентации\IMG_29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28588" y="-165100"/>
            <a:ext cx="9394826" cy="7181850"/>
          </a:xfrm>
          <a:prstGeom prst="rect">
            <a:avLst/>
          </a:prstGeom>
          <a:noFill/>
        </p:spPr>
      </p:pic>
      <p:sp>
        <p:nvSpPr>
          <p:cNvPr id="12" name="Полилиния 11"/>
          <p:cNvSpPr/>
          <p:nvPr/>
        </p:nvSpPr>
        <p:spPr>
          <a:xfrm>
            <a:off x="2444750" y="1662113"/>
            <a:ext cx="839788" cy="592137"/>
          </a:xfrm>
          <a:custGeom>
            <a:avLst/>
            <a:gdLst>
              <a:gd name="connsiteX0" fmla="*/ 2146 w 839273"/>
              <a:gd name="connsiteY0" fmla="*/ 154546 h 592428"/>
              <a:gd name="connsiteX1" fmla="*/ 15025 w 839273"/>
              <a:gd name="connsiteY1" fmla="*/ 115910 h 592428"/>
              <a:gd name="connsiteX2" fmla="*/ 66540 w 839273"/>
              <a:gd name="connsiteY2" fmla="*/ 103031 h 592428"/>
              <a:gd name="connsiteX3" fmla="*/ 105177 w 839273"/>
              <a:gd name="connsiteY3" fmla="*/ 90152 h 592428"/>
              <a:gd name="connsiteX4" fmla="*/ 118056 w 839273"/>
              <a:gd name="connsiteY4" fmla="*/ 51515 h 592428"/>
              <a:gd name="connsiteX5" fmla="*/ 130935 w 839273"/>
              <a:gd name="connsiteY5" fmla="*/ 0 h 592428"/>
              <a:gd name="connsiteX6" fmla="*/ 208208 w 839273"/>
              <a:gd name="connsiteY6" fmla="*/ 51515 h 592428"/>
              <a:gd name="connsiteX7" fmla="*/ 195329 w 839273"/>
              <a:gd name="connsiteY7" fmla="*/ 103031 h 592428"/>
              <a:gd name="connsiteX8" fmla="*/ 156692 w 839273"/>
              <a:gd name="connsiteY8" fmla="*/ 90152 h 592428"/>
              <a:gd name="connsiteX9" fmla="*/ 130935 w 839273"/>
              <a:gd name="connsiteY9" fmla="*/ 128788 h 592428"/>
              <a:gd name="connsiteX10" fmla="*/ 208208 w 839273"/>
              <a:gd name="connsiteY10" fmla="*/ 231819 h 592428"/>
              <a:gd name="connsiteX11" fmla="*/ 246845 w 839273"/>
              <a:gd name="connsiteY11" fmla="*/ 218940 h 592428"/>
              <a:gd name="connsiteX12" fmla="*/ 401391 w 839273"/>
              <a:gd name="connsiteY12" fmla="*/ 231819 h 592428"/>
              <a:gd name="connsiteX13" fmla="*/ 440028 w 839273"/>
              <a:gd name="connsiteY13" fmla="*/ 257577 h 592428"/>
              <a:gd name="connsiteX14" fmla="*/ 478664 w 839273"/>
              <a:gd name="connsiteY14" fmla="*/ 270456 h 592428"/>
              <a:gd name="connsiteX15" fmla="*/ 401391 w 839273"/>
              <a:gd name="connsiteY15" fmla="*/ 296214 h 592428"/>
              <a:gd name="connsiteX16" fmla="*/ 414270 w 839273"/>
              <a:gd name="connsiteY16" fmla="*/ 347729 h 592428"/>
              <a:gd name="connsiteX17" fmla="*/ 504422 w 839273"/>
              <a:gd name="connsiteY17" fmla="*/ 373487 h 592428"/>
              <a:gd name="connsiteX18" fmla="*/ 581695 w 839273"/>
              <a:gd name="connsiteY18" fmla="*/ 386366 h 592428"/>
              <a:gd name="connsiteX19" fmla="*/ 697605 w 839273"/>
              <a:gd name="connsiteY19" fmla="*/ 425002 h 592428"/>
              <a:gd name="connsiteX20" fmla="*/ 761999 w 839273"/>
              <a:gd name="connsiteY20" fmla="*/ 489397 h 592428"/>
              <a:gd name="connsiteX21" fmla="*/ 839273 w 839273"/>
              <a:gd name="connsiteY21" fmla="*/ 515155 h 592428"/>
              <a:gd name="connsiteX22" fmla="*/ 813515 w 839273"/>
              <a:gd name="connsiteY22" fmla="*/ 579549 h 592428"/>
              <a:gd name="connsiteX23" fmla="*/ 774878 w 839273"/>
              <a:gd name="connsiteY23" fmla="*/ 592428 h 592428"/>
              <a:gd name="connsiteX24" fmla="*/ 658968 w 839273"/>
              <a:gd name="connsiteY24" fmla="*/ 579549 h 592428"/>
              <a:gd name="connsiteX25" fmla="*/ 568816 w 839273"/>
              <a:gd name="connsiteY25" fmla="*/ 515155 h 592428"/>
              <a:gd name="connsiteX26" fmla="*/ 491543 w 839273"/>
              <a:gd name="connsiteY26" fmla="*/ 502276 h 592428"/>
              <a:gd name="connsiteX27" fmla="*/ 452906 w 839273"/>
              <a:gd name="connsiteY27" fmla="*/ 489397 h 592428"/>
              <a:gd name="connsiteX28" fmla="*/ 440028 w 839273"/>
              <a:gd name="connsiteY28" fmla="*/ 450760 h 592428"/>
              <a:gd name="connsiteX29" fmla="*/ 401391 w 839273"/>
              <a:gd name="connsiteY29" fmla="*/ 437881 h 592428"/>
              <a:gd name="connsiteX30" fmla="*/ 336997 w 839273"/>
              <a:gd name="connsiteY30" fmla="*/ 425002 h 592428"/>
              <a:gd name="connsiteX31" fmla="*/ 169571 w 839273"/>
              <a:gd name="connsiteY31" fmla="*/ 334850 h 592428"/>
              <a:gd name="connsiteX32" fmla="*/ 156692 w 839273"/>
              <a:gd name="connsiteY32" fmla="*/ 296214 h 592428"/>
              <a:gd name="connsiteX33" fmla="*/ 92298 w 839273"/>
              <a:gd name="connsiteY33" fmla="*/ 231819 h 592428"/>
              <a:gd name="connsiteX34" fmla="*/ 53661 w 839273"/>
              <a:gd name="connsiteY34" fmla="*/ 193183 h 592428"/>
              <a:gd name="connsiteX35" fmla="*/ 27904 w 839273"/>
              <a:gd name="connsiteY35" fmla="*/ 154546 h 592428"/>
              <a:gd name="connsiteX36" fmla="*/ 2146 w 839273"/>
              <a:gd name="connsiteY36" fmla="*/ 154546 h 59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39273" h="592428">
                <a:moveTo>
                  <a:pt x="2146" y="154546"/>
                </a:moveTo>
                <a:cubicBezTo>
                  <a:pt x="0" y="148107"/>
                  <a:pt x="4424" y="124390"/>
                  <a:pt x="15025" y="115910"/>
                </a:cubicBezTo>
                <a:cubicBezTo>
                  <a:pt x="28847" y="104853"/>
                  <a:pt x="49521" y="107894"/>
                  <a:pt x="66540" y="103031"/>
                </a:cubicBezTo>
                <a:cubicBezTo>
                  <a:pt x="79593" y="99301"/>
                  <a:pt x="92298" y="94445"/>
                  <a:pt x="105177" y="90152"/>
                </a:cubicBezTo>
                <a:cubicBezTo>
                  <a:pt x="109470" y="77273"/>
                  <a:pt x="114326" y="64568"/>
                  <a:pt x="118056" y="51515"/>
                </a:cubicBezTo>
                <a:cubicBezTo>
                  <a:pt x="122919" y="34496"/>
                  <a:pt x="113235" y="0"/>
                  <a:pt x="130935" y="0"/>
                </a:cubicBezTo>
                <a:cubicBezTo>
                  <a:pt x="161892" y="0"/>
                  <a:pt x="208208" y="51515"/>
                  <a:pt x="208208" y="51515"/>
                </a:cubicBezTo>
                <a:cubicBezTo>
                  <a:pt x="203915" y="68687"/>
                  <a:pt x="209489" y="92411"/>
                  <a:pt x="195329" y="103031"/>
                </a:cubicBezTo>
                <a:cubicBezTo>
                  <a:pt x="184468" y="111176"/>
                  <a:pt x="169297" y="85110"/>
                  <a:pt x="156692" y="90152"/>
                </a:cubicBezTo>
                <a:cubicBezTo>
                  <a:pt x="142321" y="95900"/>
                  <a:pt x="139521" y="115909"/>
                  <a:pt x="130935" y="128788"/>
                </a:cubicBezTo>
                <a:cubicBezTo>
                  <a:pt x="145247" y="257597"/>
                  <a:pt x="106249" y="257309"/>
                  <a:pt x="208208" y="231819"/>
                </a:cubicBezTo>
                <a:cubicBezTo>
                  <a:pt x="221378" y="228526"/>
                  <a:pt x="233966" y="223233"/>
                  <a:pt x="246845" y="218940"/>
                </a:cubicBezTo>
                <a:cubicBezTo>
                  <a:pt x="298360" y="223233"/>
                  <a:pt x="350701" y="221681"/>
                  <a:pt x="401391" y="231819"/>
                </a:cubicBezTo>
                <a:cubicBezTo>
                  <a:pt x="416569" y="234855"/>
                  <a:pt x="426184" y="250655"/>
                  <a:pt x="440028" y="257577"/>
                </a:cubicBezTo>
                <a:cubicBezTo>
                  <a:pt x="452170" y="263648"/>
                  <a:pt x="465785" y="266163"/>
                  <a:pt x="478664" y="270456"/>
                </a:cubicBezTo>
                <a:cubicBezTo>
                  <a:pt x="509651" y="363418"/>
                  <a:pt x="485955" y="253932"/>
                  <a:pt x="401391" y="296214"/>
                </a:cubicBezTo>
                <a:cubicBezTo>
                  <a:pt x="385559" y="304130"/>
                  <a:pt x="400110" y="337109"/>
                  <a:pt x="414270" y="347729"/>
                </a:cubicBezTo>
                <a:cubicBezTo>
                  <a:pt x="439273" y="366481"/>
                  <a:pt x="474371" y="364901"/>
                  <a:pt x="504422" y="373487"/>
                </a:cubicBezTo>
                <a:cubicBezTo>
                  <a:pt x="572342" y="350847"/>
                  <a:pt x="515118" y="358626"/>
                  <a:pt x="581695" y="386366"/>
                </a:cubicBezTo>
                <a:cubicBezTo>
                  <a:pt x="619289" y="402030"/>
                  <a:pt x="697605" y="425002"/>
                  <a:pt x="697605" y="425002"/>
                </a:cubicBezTo>
                <a:cubicBezTo>
                  <a:pt x="714824" y="476658"/>
                  <a:pt x="700790" y="464913"/>
                  <a:pt x="761999" y="489397"/>
                </a:cubicBezTo>
                <a:cubicBezTo>
                  <a:pt x="787208" y="499481"/>
                  <a:pt x="839273" y="515155"/>
                  <a:pt x="839273" y="515155"/>
                </a:cubicBezTo>
                <a:cubicBezTo>
                  <a:pt x="830687" y="536620"/>
                  <a:pt x="828315" y="561789"/>
                  <a:pt x="813515" y="579549"/>
                </a:cubicBezTo>
                <a:cubicBezTo>
                  <a:pt x="804824" y="589978"/>
                  <a:pt x="788454" y="592428"/>
                  <a:pt x="774878" y="592428"/>
                </a:cubicBezTo>
                <a:cubicBezTo>
                  <a:pt x="736004" y="592428"/>
                  <a:pt x="697605" y="583842"/>
                  <a:pt x="658968" y="579549"/>
                </a:cubicBezTo>
                <a:cubicBezTo>
                  <a:pt x="657741" y="578629"/>
                  <a:pt x="580120" y="518923"/>
                  <a:pt x="568816" y="515155"/>
                </a:cubicBezTo>
                <a:cubicBezTo>
                  <a:pt x="544043" y="506897"/>
                  <a:pt x="517034" y="507941"/>
                  <a:pt x="491543" y="502276"/>
                </a:cubicBezTo>
                <a:cubicBezTo>
                  <a:pt x="478291" y="499331"/>
                  <a:pt x="465785" y="493690"/>
                  <a:pt x="452906" y="489397"/>
                </a:cubicBezTo>
                <a:cubicBezTo>
                  <a:pt x="448613" y="476518"/>
                  <a:pt x="449627" y="460359"/>
                  <a:pt x="440028" y="450760"/>
                </a:cubicBezTo>
                <a:cubicBezTo>
                  <a:pt x="430429" y="441160"/>
                  <a:pt x="414561" y="441174"/>
                  <a:pt x="401391" y="437881"/>
                </a:cubicBezTo>
                <a:cubicBezTo>
                  <a:pt x="380155" y="432572"/>
                  <a:pt x="358462" y="429295"/>
                  <a:pt x="336997" y="425002"/>
                </a:cubicBezTo>
                <a:cubicBezTo>
                  <a:pt x="310389" y="291965"/>
                  <a:pt x="354028" y="405794"/>
                  <a:pt x="169571" y="334850"/>
                </a:cubicBezTo>
                <a:cubicBezTo>
                  <a:pt x="156900" y="329977"/>
                  <a:pt x="162040" y="308692"/>
                  <a:pt x="156692" y="296214"/>
                </a:cubicBezTo>
                <a:cubicBezTo>
                  <a:pt x="130168" y="234323"/>
                  <a:pt x="145398" y="249519"/>
                  <a:pt x="92298" y="231819"/>
                </a:cubicBezTo>
                <a:cubicBezTo>
                  <a:pt x="79419" y="218940"/>
                  <a:pt x="65321" y="207175"/>
                  <a:pt x="53661" y="193183"/>
                </a:cubicBezTo>
                <a:cubicBezTo>
                  <a:pt x="43752" y="181292"/>
                  <a:pt x="43382" y="154546"/>
                  <a:pt x="27904" y="154546"/>
                </a:cubicBezTo>
                <a:cubicBezTo>
                  <a:pt x="14328" y="154546"/>
                  <a:pt x="4292" y="160985"/>
                  <a:pt x="2146" y="154546"/>
                </a:cubicBezTo>
                <a:close/>
              </a:path>
            </a:pathLst>
          </a:custGeom>
          <a:solidFill>
            <a:srgbClr val="993366"/>
          </a:soli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3324225" y="1876425"/>
            <a:ext cx="2554288" cy="842963"/>
          </a:xfrm>
          <a:custGeom>
            <a:avLst/>
            <a:gdLst>
              <a:gd name="connsiteX0" fmla="*/ 88569 w 2554031"/>
              <a:gd name="connsiteY0" fmla="*/ 468206 h 843613"/>
              <a:gd name="connsiteX1" fmla="*/ 127206 w 2554031"/>
              <a:gd name="connsiteY1" fmla="*/ 455327 h 843613"/>
              <a:gd name="connsiteX2" fmla="*/ 204479 w 2554031"/>
              <a:gd name="connsiteY2" fmla="*/ 442448 h 843613"/>
              <a:gd name="connsiteX3" fmla="*/ 178722 w 2554031"/>
              <a:gd name="connsiteY3" fmla="*/ 262144 h 843613"/>
              <a:gd name="connsiteX4" fmla="*/ 191600 w 2554031"/>
              <a:gd name="connsiteY4" fmla="*/ 223507 h 843613"/>
              <a:gd name="connsiteX5" fmla="*/ 230237 w 2554031"/>
              <a:gd name="connsiteY5" fmla="*/ 210628 h 843613"/>
              <a:gd name="connsiteX6" fmla="*/ 333268 w 2554031"/>
              <a:gd name="connsiteY6" fmla="*/ 184871 h 843613"/>
              <a:gd name="connsiteX7" fmla="*/ 230237 w 2554031"/>
              <a:gd name="connsiteY7" fmla="*/ 184871 h 843613"/>
              <a:gd name="connsiteX8" fmla="*/ 243116 w 2554031"/>
              <a:gd name="connsiteY8" fmla="*/ 223507 h 843613"/>
              <a:gd name="connsiteX9" fmla="*/ 346147 w 2554031"/>
              <a:gd name="connsiteY9" fmla="*/ 120476 h 843613"/>
              <a:gd name="connsiteX10" fmla="*/ 359026 w 2554031"/>
              <a:gd name="connsiteY10" fmla="*/ 81840 h 843613"/>
              <a:gd name="connsiteX11" fmla="*/ 423420 w 2554031"/>
              <a:gd name="connsiteY11" fmla="*/ 30324 h 843613"/>
              <a:gd name="connsiteX12" fmla="*/ 526451 w 2554031"/>
              <a:gd name="connsiteY12" fmla="*/ 68961 h 843613"/>
              <a:gd name="connsiteX13" fmla="*/ 539330 w 2554031"/>
              <a:gd name="connsiteY13" fmla="*/ 107597 h 843613"/>
              <a:gd name="connsiteX14" fmla="*/ 487814 w 2554031"/>
              <a:gd name="connsiteY14" fmla="*/ 184871 h 843613"/>
              <a:gd name="connsiteX15" fmla="*/ 462057 w 2554031"/>
              <a:gd name="connsiteY15" fmla="*/ 287902 h 843613"/>
              <a:gd name="connsiteX16" fmla="*/ 449178 w 2554031"/>
              <a:gd name="connsiteY16" fmla="*/ 352296 h 843613"/>
              <a:gd name="connsiteX17" fmla="*/ 397662 w 2554031"/>
              <a:gd name="connsiteY17" fmla="*/ 429569 h 843613"/>
              <a:gd name="connsiteX18" fmla="*/ 384783 w 2554031"/>
              <a:gd name="connsiteY18" fmla="*/ 481085 h 843613"/>
              <a:gd name="connsiteX19" fmla="*/ 359026 w 2554031"/>
              <a:gd name="connsiteY19" fmla="*/ 519721 h 843613"/>
              <a:gd name="connsiteX20" fmla="*/ 307510 w 2554031"/>
              <a:gd name="connsiteY20" fmla="*/ 635631 h 843613"/>
              <a:gd name="connsiteX21" fmla="*/ 320389 w 2554031"/>
              <a:gd name="connsiteY21" fmla="*/ 687147 h 843613"/>
              <a:gd name="connsiteX22" fmla="*/ 346147 w 2554031"/>
              <a:gd name="connsiteY22" fmla="*/ 609874 h 843613"/>
              <a:gd name="connsiteX23" fmla="*/ 397662 w 2554031"/>
              <a:gd name="connsiteY23" fmla="*/ 455327 h 843613"/>
              <a:gd name="connsiteX24" fmla="*/ 410541 w 2554031"/>
              <a:gd name="connsiteY24" fmla="*/ 416690 h 843613"/>
              <a:gd name="connsiteX25" fmla="*/ 423420 w 2554031"/>
              <a:gd name="connsiteY25" fmla="*/ 378054 h 843613"/>
              <a:gd name="connsiteX26" fmla="*/ 436299 w 2554031"/>
              <a:gd name="connsiteY26" fmla="*/ 287902 h 843613"/>
              <a:gd name="connsiteX27" fmla="*/ 565088 w 2554031"/>
              <a:gd name="connsiteY27" fmla="*/ 287902 h 843613"/>
              <a:gd name="connsiteX28" fmla="*/ 462057 w 2554031"/>
              <a:gd name="connsiteY28" fmla="*/ 275023 h 843613"/>
              <a:gd name="connsiteX29" fmla="*/ 474936 w 2554031"/>
              <a:gd name="connsiteY29" fmla="*/ 197750 h 843613"/>
              <a:gd name="connsiteX30" fmla="*/ 565088 w 2554031"/>
              <a:gd name="connsiteY30" fmla="*/ 210628 h 843613"/>
              <a:gd name="connsiteX31" fmla="*/ 590845 w 2554031"/>
              <a:gd name="connsiteY31" fmla="*/ 262144 h 843613"/>
              <a:gd name="connsiteX32" fmla="*/ 616603 w 2554031"/>
              <a:gd name="connsiteY32" fmla="*/ 339417 h 843613"/>
              <a:gd name="connsiteX33" fmla="*/ 655240 w 2554031"/>
              <a:gd name="connsiteY33" fmla="*/ 352296 h 843613"/>
              <a:gd name="connsiteX34" fmla="*/ 680998 w 2554031"/>
              <a:gd name="connsiteY34" fmla="*/ 390933 h 843613"/>
              <a:gd name="connsiteX35" fmla="*/ 693876 w 2554031"/>
              <a:gd name="connsiteY35" fmla="*/ 352296 h 843613"/>
              <a:gd name="connsiteX36" fmla="*/ 642361 w 2554031"/>
              <a:gd name="connsiteY36" fmla="*/ 326538 h 843613"/>
              <a:gd name="connsiteX37" fmla="*/ 603724 w 2554031"/>
              <a:gd name="connsiteY37" fmla="*/ 287902 h 843613"/>
              <a:gd name="connsiteX38" fmla="*/ 758271 w 2554031"/>
              <a:gd name="connsiteY38" fmla="*/ 249265 h 843613"/>
              <a:gd name="connsiteX39" fmla="*/ 784029 w 2554031"/>
              <a:gd name="connsiteY39" fmla="*/ 326538 h 843613"/>
              <a:gd name="connsiteX40" fmla="*/ 796907 w 2554031"/>
              <a:gd name="connsiteY40" fmla="*/ 403812 h 843613"/>
              <a:gd name="connsiteX41" fmla="*/ 809786 w 2554031"/>
              <a:gd name="connsiteY41" fmla="*/ 442448 h 843613"/>
              <a:gd name="connsiteX42" fmla="*/ 835544 w 2554031"/>
              <a:gd name="connsiteY42" fmla="*/ 571237 h 843613"/>
              <a:gd name="connsiteX43" fmla="*/ 874181 w 2554031"/>
              <a:gd name="connsiteY43" fmla="*/ 648510 h 843613"/>
              <a:gd name="connsiteX44" fmla="*/ 899938 w 2554031"/>
              <a:gd name="connsiteY44" fmla="*/ 313659 h 843613"/>
              <a:gd name="connsiteX45" fmla="*/ 951454 w 2554031"/>
              <a:gd name="connsiteY45" fmla="*/ 300781 h 843613"/>
              <a:gd name="connsiteX46" fmla="*/ 977212 w 2554031"/>
              <a:gd name="connsiteY46" fmla="*/ 262144 h 843613"/>
              <a:gd name="connsiteX47" fmla="*/ 1015848 w 2554031"/>
              <a:gd name="connsiteY47" fmla="*/ 249265 h 843613"/>
              <a:gd name="connsiteX48" fmla="*/ 1196153 w 2554031"/>
              <a:gd name="connsiteY48" fmla="*/ 236386 h 843613"/>
              <a:gd name="connsiteX49" fmla="*/ 1247668 w 2554031"/>
              <a:gd name="connsiteY49" fmla="*/ 223507 h 843613"/>
              <a:gd name="connsiteX50" fmla="*/ 1286305 w 2554031"/>
              <a:gd name="connsiteY50" fmla="*/ 210628 h 843613"/>
              <a:gd name="connsiteX51" fmla="*/ 1363578 w 2554031"/>
              <a:gd name="connsiteY51" fmla="*/ 197750 h 843613"/>
              <a:gd name="connsiteX52" fmla="*/ 1415093 w 2554031"/>
              <a:gd name="connsiteY52" fmla="*/ 184871 h 843613"/>
              <a:gd name="connsiteX53" fmla="*/ 1453730 w 2554031"/>
              <a:gd name="connsiteY53" fmla="*/ 159113 h 843613"/>
              <a:gd name="connsiteX54" fmla="*/ 1672671 w 2554031"/>
              <a:gd name="connsiteY54" fmla="*/ 133355 h 843613"/>
              <a:gd name="connsiteX55" fmla="*/ 1711307 w 2554031"/>
              <a:gd name="connsiteY55" fmla="*/ 94719 h 843613"/>
              <a:gd name="connsiteX56" fmla="*/ 1556761 w 2554031"/>
              <a:gd name="connsiteY56" fmla="*/ 107597 h 843613"/>
              <a:gd name="connsiteX57" fmla="*/ 1518124 w 2554031"/>
              <a:gd name="connsiteY57" fmla="*/ 120476 h 843613"/>
              <a:gd name="connsiteX58" fmla="*/ 1569640 w 2554031"/>
              <a:gd name="connsiteY58" fmla="*/ 107597 h 843613"/>
              <a:gd name="connsiteX59" fmla="*/ 1801460 w 2554031"/>
              <a:gd name="connsiteY59" fmla="*/ 94719 h 843613"/>
              <a:gd name="connsiteX60" fmla="*/ 1878733 w 2554031"/>
              <a:gd name="connsiteY60" fmla="*/ 68961 h 843613"/>
              <a:gd name="connsiteX61" fmla="*/ 1904491 w 2554031"/>
              <a:gd name="connsiteY61" fmla="*/ 30324 h 843613"/>
              <a:gd name="connsiteX62" fmla="*/ 1788581 w 2554031"/>
              <a:gd name="connsiteY62" fmla="*/ 43203 h 843613"/>
              <a:gd name="connsiteX63" fmla="*/ 1749944 w 2554031"/>
              <a:gd name="connsiteY63" fmla="*/ 56082 h 843613"/>
              <a:gd name="connsiteX64" fmla="*/ 1595398 w 2554031"/>
              <a:gd name="connsiteY64" fmla="*/ 68961 h 843613"/>
              <a:gd name="connsiteX65" fmla="*/ 1672671 w 2554031"/>
              <a:gd name="connsiteY65" fmla="*/ 81840 h 843613"/>
              <a:gd name="connsiteX66" fmla="*/ 1724186 w 2554031"/>
              <a:gd name="connsiteY66" fmla="*/ 94719 h 843613"/>
              <a:gd name="connsiteX67" fmla="*/ 1505245 w 2554031"/>
              <a:gd name="connsiteY67" fmla="*/ 107597 h 843613"/>
              <a:gd name="connsiteX68" fmla="*/ 1466609 w 2554031"/>
              <a:gd name="connsiteY68" fmla="*/ 120476 h 843613"/>
              <a:gd name="connsiteX69" fmla="*/ 1389336 w 2554031"/>
              <a:gd name="connsiteY69" fmla="*/ 133355 h 843613"/>
              <a:gd name="connsiteX70" fmla="*/ 1312062 w 2554031"/>
              <a:gd name="connsiteY70" fmla="*/ 159113 h 843613"/>
              <a:gd name="connsiteX71" fmla="*/ 1131758 w 2554031"/>
              <a:gd name="connsiteY71" fmla="*/ 197750 h 843613"/>
              <a:gd name="connsiteX72" fmla="*/ 1093122 w 2554031"/>
              <a:gd name="connsiteY72" fmla="*/ 223507 h 843613"/>
              <a:gd name="connsiteX73" fmla="*/ 1080243 w 2554031"/>
              <a:gd name="connsiteY73" fmla="*/ 262144 h 843613"/>
              <a:gd name="connsiteX74" fmla="*/ 1273426 w 2554031"/>
              <a:gd name="connsiteY74" fmla="*/ 249265 h 843613"/>
              <a:gd name="connsiteX75" fmla="*/ 1350699 w 2554031"/>
              <a:gd name="connsiteY75" fmla="*/ 210628 h 843613"/>
              <a:gd name="connsiteX76" fmla="*/ 1389336 w 2554031"/>
              <a:gd name="connsiteY76" fmla="*/ 184871 h 843613"/>
              <a:gd name="connsiteX77" fmla="*/ 1427972 w 2554031"/>
              <a:gd name="connsiteY77" fmla="*/ 171992 h 843613"/>
              <a:gd name="connsiteX78" fmla="*/ 1466609 w 2554031"/>
              <a:gd name="connsiteY78" fmla="*/ 146234 h 843613"/>
              <a:gd name="connsiteX79" fmla="*/ 1659792 w 2554031"/>
              <a:gd name="connsiteY79" fmla="*/ 133355 h 843613"/>
              <a:gd name="connsiteX80" fmla="*/ 1801460 w 2554031"/>
              <a:gd name="connsiteY80" fmla="*/ 120476 h 843613"/>
              <a:gd name="connsiteX81" fmla="*/ 1698429 w 2554031"/>
              <a:gd name="connsiteY81" fmla="*/ 184871 h 843613"/>
              <a:gd name="connsiteX82" fmla="*/ 1711307 w 2554031"/>
              <a:gd name="connsiteY82" fmla="*/ 236386 h 843613"/>
              <a:gd name="connsiteX83" fmla="*/ 1788581 w 2554031"/>
              <a:gd name="connsiteY83" fmla="*/ 197750 h 843613"/>
              <a:gd name="connsiteX84" fmla="*/ 1827217 w 2554031"/>
              <a:gd name="connsiteY84" fmla="*/ 184871 h 843613"/>
              <a:gd name="connsiteX85" fmla="*/ 1956006 w 2554031"/>
              <a:gd name="connsiteY85" fmla="*/ 159113 h 843613"/>
              <a:gd name="connsiteX86" fmla="*/ 1994643 w 2554031"/>
              <a:gd name="connsiteY86" fmla="*/ 146234 h 843613"/>
              <a:gd name="connsiteX87" fmla="*/ 2342372 w 2554031"/>
              <a:gd name="connsiteY87" fmla="*/ 133355 h 843613"/>
              <a:gd name="connsiteX88" fmla="*/ 2445403 w 2554031"/>
              <a:gd name="connsiteY88" fmla="*/ 107597 h 843613"/>
              <a:gd name="connsiteX89" fmla="*/ 2432524 w 2554031"/>
              <a:gd name="connsiteY89" fmla="*/ 68961 h 843613"/>
              <a:gd name="connsiteX90" fmla="*/ 2329493 w 2554031"/>
              <a:gd name="connsiteY90" fmla="*/ 94719 h 843613"/>
              <a:gd name="connsiteX91" fmla="*/ 2342372 w 2554031"/>
              <a:gd name="connsiteY91" fmla="*/ 56082 h 843613"/>
              <a:gd name="connsiteX92" fmla="*/ 2509798 w 2554031"/>
              <a:gd name="connsiteY92" fmla="*/ 56082 h 843613"/>
              <a:gd name="connsiteX93" fmla="*/ 2548434 w 2554031"/>
              <a:gd name="connsiteY93" fmla="*/ 81840 h 843613"/>
              <a:gd name="connsiteX94" fmla="*/ 2535555 w 2554031"/>
              <a:gd name="connsiteY94" fmla="*/ 133355 h 843613"/>
              <a:gd name="connsiteX95" fmla="*/ 2509798 w 2554031"/>
              <a:gd name="connsiteY95" fmla="*/ 171992 h 843613"/>
              <a:gd name="connsiteX96" fmla="*/ 2432524 w 2554031"/>
              <a:gd name="connsiteY96" fmla="*/ 236386 h 843613"/>
              <a:gd name="connsiteX97" fmla="*/ 2393888 w 2554031"/>
              <a:gd name="connsiteY97" fmla="*/ 249265 h 843613"/>
              <a:gd name="connsiteX98" fmla="*/ 1595398 w 2554031"/>
              <a:gd name="connsiteY98" fmla="*/ 262144 h 843613"/>
              <a:gd name="connsiteX99" fmla="*/ 1556761 w 2554031"/>
              <a:gd name="connsiteY99" fmla="*/ 287902 h 843613"/>
              <a:gd name="connsiteX100" fmla="*/ 1531003 w 2554031"/>
              <a:gd name="connsiteY100" fmla="*/ 326538 h 843613"/>
              <a:gd name="connsiteX101" fmla="*/ 1556761 w 2554031"/>
              <a:gd name="connsiteY101" fmla="*/ 275023 h 843613"/>
              <a:gd name="connsiteX102" fmla="*/ 1466609 w 2554031"/>
              <a:gd name="connsiteY102" fmla="*/ 300781 h 843613"/>
              <a:gd name="connsiteX103" fmla="*/ 1453730 w 2554031"/>
              <a:gd name="connsiteY103" fmla="*/ 339417 h 843613"/>
              <a:gd name="connsiteX104" fmla="*/ 1415093 w 2554031"/>
              <a:gd name="connsiteY104" fmla="*/ 365175 h 843613"/>
              <a:gd name="connsiteX105" fmla="*/ 1324941 w 2554031"/>
              <a:gd name="connsiteY105" fmla="*/ 390933 h 843613"/>
              <a:gd name="connsiteX106" fmla="*/ 1299183 w 2554031"/>
              <a:gd name="connsiteY106" fmla="*/ 429569 h 843613"/>
              <a:gd name="connsiteX107" fmla="*/ 1286305 w 2554031"/>
              <a:gd name="connsiteY107" fmla="*/ 468206 h 843613"/>
              <a:gd name="connsiteX108" fmla="*/ 1183274 w 2554031"/>
              <a:gd name="connsiteY108" fmla="*/ 481085 h 843613"/>
              <a:gd name="connsiteX109" fmla="*/ 1144637 w 2554031"/>
              <a:gd name="connsiteY109" fmla="*/ 506843 h 843613"/>
              <a:gd name="connsiteX110" fmla="*/ 1118879 w 2554031"/>
              <a:gd name="connsiteY110" fmla="*/ 545479 h 843613"/>
              <a:gd name="connsiteX111" fmla="*/ 1041606 w 2554031"/>
              <a:gd name="connsiteY111" fmla="*/ 571237 h 843613"/>
              <a:gd name="connsiteX112" fmla="*/ 964333 w 2554031"/>
              <a:gd name="connsiteY112" fmla="*/ 622752 h 843613"/>
              <a:gd name="connsiteX113" fmla="*/ 951454 w 2554031"/>
              <a:gd name="connsiteY113" fmla="*/ 674268 h 843613"/>
              <a:gd name="connsiteX114" fmla="*/ 912817 w 2554031"/>
              <a:gd name="connsiteY114" fmla="*/ 687147 h 843613"/>
              <a:gd name="connsiteX115" fmla="*/ 861302 w 2554031"/>
              <a:gd name="connsiteY115" fmla="*/ 700026 h 843613"/>
              <a:gd name="connsiteX116" fmla="*/ 835544 w 2554031"/>
              <a:gd name="connsiteY116" fmla="*/ 738662 h 843613"/>
              <a:gd name="connsiteX117" fmla="*/ 758271 w 2554031"/>
              <a:gd name="connsiteY117" fmla="*/ 803057 h 843613"/>
              <a:gd name="connsiteX118" fmla="*/ 668119 w 2554031"/>
              <a:gd name="connsiteY118" fmla="*/ 828814 h 843613"/>
              <a:gd name="connsiteX119" fmla="*/ 565088 w 2554031"/>
              <a:gd name="connsiteY119" fmla="*/ 815936 h 843613"/>
              <a:gd name="connsiteX120" fmla="*/ 513572 w 2554031"/>
              <a:gd name="connsiteY120" fmla="*/ 777299 h 843613"/>
              <a:gd name="connsiteX121" fmla="*/ 436299 w 2554031"/>
              <a:gd name="connsiteY121" fmla="*/ 738662 h 843613"/>
              <a:gd name="connsiteX122" fmla="*/ 410541 w 2554031"/>
              <a:gd name="connsiteY122" fmla="*/ 777299 h 843613"/>
              <a:gd name="connsiteX123" fmla="*/ 449178 w 2554031"/>
              <a:gd name="connsiteY123" fmla="*/ 790178 h 843613"/>
              <a:gd name="connsiteX124" fmla="*/ 513572 w 2554031"/>
              <a:gd name="connsiteY124" fmla="*/ 803057 h 843613"/>
              <a:gd name="connsiteX125" fmla="*/ 552209 w 2554031"/>
              <a:gd name="connsiteY125" fmla="*/ 828814 h 843613"/>
              <a:gd name="connsiteX126" fmla="*/ 590845 w 2554031"/>
              <a:gd name="connsiteY126" fmla="*/ 841693 h 843613"/>
              <a:gd name="connsiteX127" fmla="*/ 423420 w 2554031"/>
              <a:gd name="connsiteY127" fmla="*/ 803057 h 843613"/>
              <a:gd name="connsiteX128" fmla="*/ 320389 w 2554031"/>
              <a:gd name="connsiteY128" fmla="*/ 738662 h 843613"/>
              <a:gd name="connsiteX129" fmla="*/ 243116 w 2554031"/>
              <a:gd name="connsiteY129" fmla="*/ 725783 h 843613"/>
              <a:gd name="connsiteX130" fmla="*/ 204479 w 2554031"/>
              <a:gd name="connsiteY130" fmla="*/ 687147 h 843613"/>
              <a:gd name="connsiteX131" fmla="*/ 114327 w 2554031"/>
              <a:gd name="connsiteY131" fmla="*/ 661389 h 843613"/>
              <a:gd name="connsiteX132" fmla="*/ 75691 w 2554031"/>
              <a:gd name="connsiteY132" fmla="*/ 635631 h 843613"/>
              <a:gd name="connsiteX133" fmla="*/ 24175 w 2554031"/>
              <a:gd name="connsiteY133" fmla="*/ 609874 h 843613"/>
              <a:gd name="connsiteX134" fmla="*/ 11296 w 2554031"/>
              <a:gd name="connsiteY134" fmla="*/ 571237 h 843613"/>
              <a:gd name="connsiteX135" fmla="*/ 49933 w 2554031"/>
              <a:gd name="connsiteY135" fmla="*/ 493964 h 843613"/>
              <a:gd name="connsiteX136" fmla="*/ 88569 w 2554031"/>
              <a:gd name="connsiteY136" fmla="*/ 468206 h 84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2554031" h="843613">
                <a:moveTo>
                  <a:pt x="88569" y="468206"/>
                </a:moveTo>
                <a:cubicBezTo>
                  <a:pt x="101448" y="461767"/>
                  <a:pt x="113954" y="458272"/>
                  <a:pt x="127206" y="455327"/>
                </a:cubicBezTo>
                <a:cubicBezTo>
                  <a:pt x="152697" y="449662"/>
                  <a:pt x="194436" y="466552"/>
                  <a:pt x="204479" y="442448"/>
                </a:cubicBezTo>
                <a:cubicBezTo>
                  <a:pt x="225378" y="392290"/>
                  <a:pt x="196571" y="315695"/>
                  <a:pt x="178722" y="262144"/>
                </a:cubicBezTo>
                <a:cubicBezTo>
                  <a:pt x="183015" y="249265"/>
                  <a:pt x="182001" y="233106"/>
                  <a:pt x="191600" y="223507"/>
                </a:cubicBezTo>
                <a:cubicBezTo>
                  <a:pt x="201199" y="213907"/>
                  <a:pt x="217140" y="214200"/>
                  <a:pt x="230237" y="210628"/>
                </a:cubicBezTo>
                <a:cubicBezTo>
                  <a:pt x="264390" y="201314"/>
                  <a:pt x="298924" y="193457"/>
                  <a:pt x="333268" y="184871"/>
                </a:cubicBezTo>
                <a:cubicBezTo>
                  <a:pt x="302780" y="174708"/>
                  <a:pt x="261320" y="153788"/>
                  <a:pt x="230237" y="184871"/>
                </a:cubicBezTo>
                <a:cubicBezTo>
                  <a:pt x="220638" y="194470"/>
                  <a:pt x="238823" y="210628"/>
                  <a:pt x="243116" y="223507"/>
                </a:cubicBezTo>
                <a:cubicBezTo>
                  <a:pt x="294632" y="68962"/>
                  <a:pt x="225945" y="206334"/>
                  <a:pt x="346147" y="120476"/>
                </a:cubicBezTo>
                <a:cubicBezTo>
                  <a:pt x="357194" y="112586"/>
                  <a:pt x="352955" y="93982"/>
                  <a:pt x="359026" y="81840"/>
                </a:cubicBezTo>
                <a:cubicBezTo>
                  <a:pt x="382328" y="35236"/>
                  <a:pt x="378857" y="45178"/>
                  <a:pt x="423420" y="30324"/>
                </a:cubicBezTo>
                <a:cubicBezTo>
                  <a:pt x="458327" y="37306"/>
                  <a:pt x="501184" y="37377"/>
                  <a:pt x="526451" y="68961"/>
                </a:cubicBezTo>
                <a:cubicBezTo>
                  <a:pt x="534932" y="79561"/>
                  <a:pt x="535037" y="94718"/>
                  <a:pt x="539330" y="107597"/>
                </a:cubicBezTo>
                <a:cubicBezTo>
                  <a:pt x="522158" y="133355"/>
                  <a:pt x="495322" y="154838"/>
                  <a:pt x="487814" y="184871"/>
                </a:cubicBezTo>
                <a:cubicBezTo>
                  <a:pt x="479228" y="219215"/>
                  <a:pt x="469000" y="253189"/>
                  <a:pt x="462057" y="287902"/>
                </a:cubicBezTo>
                <a:cubicBezTo>
                  <a:pt x="457764" y="309367"/>
                  <a:pt x="458236" y="332368"/>
                  <a:pt x="449178" y="352296"/>
                </a:cubicBezTo>
                <a:cubicBezTo>
                  <a:pt x="436368" y="380478"/>
                  <a:pt x="397662" y="429569"/>
                  <a:pt x="397662" y="429569"/>
                </a:cubicBezTo>
                <a:cubicBezTo>
                  <a:pt x="393369" y="446741"/>
                  <a:pt x="391755" y="464816"/>
                  <a:pt x="384783" y="481085"/>
                </a:cubicBezTo>
                <a:cubicBezTo>
                  <a:pt x="378686" y="495312"/>
                  <a:pt x="363474" y="504896"/>
                  <a:pt x="359026" y="519721"/>
                </a:cubicBezTo>
                <a:cubicBezTo>
                  <a:pt x="323241" y="639008"/>
                  <a:pt x="381969" y="585994"/>
                  <a:pt x="307510" y="635631"/>
                </a:cubicBezTo>
                <a:cubicBezTo>
                  <a:pt x="311803" y="652803"/>
                  <a:pt x="305661" y="696965"/>
                  <a:pt x="320389" y="687147"/>
                </a:cubicBezTo>
                <a:cubicBezTo>
                  <a:pt x="342980" y="672087"/>
                  <a:pt x="337561" y="635632"/>
                  <a:pt x="346147" y="609874"/>
                </a:cubicBezTo>
                <a:lnTo>
                  <a:pt x="397662" y="455327"/>
                </a:lnTo>
                <a:lnTo>
                  <a:pt x="410541" y="416690"/>
                </a:lnTo>
                <a:lnTo>
                  <a:pt x="423420" y="378054"/>
                </a:lnTo>
                <a:cubicBezTo>
                  <a:pt x="427713" y="348003"/>
                  <a:pt x="414834" y="309367"/>
                  <a:pt x="436299" y="287902"/>
                </a:cubicBezTo>
                <a:cubicBezTo>
                  <a:pt x="473296" y="250905"/>
                  <a:pt x="527435" y="275351"/>
                  <a:pt x="565088" y="287902"/>
                </a:cubicBezTo>
                <a:cubicBezTo>
                  <a:pt x="535524" y="297757"/>
                  <a:pt x="486257" y="323423"/>
                  <a:pt x="462057" y="275023"/>
                </a:cubicBezTo>
                <a:cubicBezTo>
                  <a:pt x="450379" y="251667"/>
                  <a:pt x="470643" y="223508"/>
                  <a:pt x="474936" y="197750"/>
                </a:cubicBezTo>
                <a:cubicBezTo>
                  <a:pt x="504987" y="202043"/>
                  <a:pt x="538552" y="195886"/>
                  <a:pt x="565088" y="210628"/>
                </a:cubicBezTo>
                <a:cubicBezTo>
                  <a:pt x="581871" y="219952"/>
                  <a:pt x="583715" y="244318"/>
                  <a:pt x="590845" y="262144"/>
                </a:cubicBezTo>
                <a:cubicBezTo>
                  <a:pt x="600929" y="287353"/>
                  <a:pt x="590845" y="330831"/>
                  <a:pt x="616603" y="339417"/>
                </a:cubicBezTo>
                <a:lnTo>
                  <a:pt x="655240" y="352296"/>
                </a:lnTo>
                <a:cubicBezTo>
                  <a:pt x="663826" y="365175"/>
                  <a:pt x="665519" y="390933"/>
                  <a:pt x="680998" y="390933"/>
                </a:cubicBezTo>
                <a:cubicBezTo>
                  <a:pt x="694574" y="390933"/>
                  <a:pt x="700861" y="363937"/>
                  <a:pt x="693876" y="352296"/>
                </a:cubicBezTo>
                <a:cubicBezTo>
                  <a:pt x="683998" y="335833"/>
                  <a:pt x="657984" y="337697"/>
                  <a:pt x="642361" y="326538"/>
                </a:cubicBezTo>
                <a:cubicBezTo>
                  <a:pt x="627540" y="315952"/>
                  <a:pt x="616603" y="300781"/>
                  <a:pt x="603724" y="287902"/>
                </a:cubicBezTo>
                <a:cubicBezTo>
                  <a:pt x="585998" y="199273"/>
                  <a:pt x="553147" y="139866"/>
                  <a:pt x="758271" y="249265"/>
                </a:cubicBezTo>
                <a:cubicBezTo>
                  <a:pt x="782228" y="262042"/>
                  <a:pt x="784029" y="326538"/>
                  <a:pt x="784029" y="326538"/>
                </a:cubicBezTo>
                <a:cubicBezTo>
                  <a:pt x="788322" y="352296"/>
                  <a:pt x="791242" y="378321"/>
                  <a:pt x="796907" y="403812"/>
                </a:cubicBezTo>
                <a:cubicBezTo>
                  <a:pt x="799852" y="417064"/>
                  <a:pt x="806733" y="429220"/>
                  <a:pt x="809786" y="442448"/>
                </a:cubicBezTo>
                <a:cubicBezTo>
                  <a:pt x="819630" y="485107"/>
                  <a:pt x="811259" y="534810"/>
                  <a:pt x="835544" y="571237"/>
                </a:cubicBezTo>
                <a:cubicBezTo>
                  <a:pt x="868832" y="621169"/>
                  <a:pt x="856407" y="595190"/>
                  <a:pt x="874181" y="648510"/>
                </a:cubicBezTo>
                <a:cubicBezTo>
                  <a:pt x="882767" y="536893"/>
                  <a:pt x="875653" y="422940"/>
                  <a:pt x="899938" y="313659"/>
                </a:cubicBezTo>
                <a:cubicBezTo>
                  <a:pt x="903778" y="296380"/>
                  <a:pt x="936726" y="310599"/>
                  <a:pt x="951454" y="300781"/>
                </a:cubicBezTo>
                <a:cubicBezTo>
                  <a:pt x="964333" y="292195"/>
                  <a:pt x="965125" y="271814"/>
                  <a:pt x="977212" y="262144"/>
                </a:cubicBezTo>
                <a:cubicBezTo>
                  <a:pt x="987812" y="253663"/>
                  <a:pt x="1002366" y="250851"/>
                  <a:pt x="1015848" y="249265"/>
                </a:cubicBezTo>
                <a:cubicBezTo>
                  <a:pt x="1075690" y="242225"/>
                  <a:pt x="1136051" y="240679"/>
                  <a:pt x="1196153" y="236386"/>
                </a:cubicBezTo>
                <a:cubicBezTo>
                  <a:pt x="1213325" y="232093"/>
                  <a:pt x="1230649" y="228370"/>
                  <a:pt x="1247668" y="223507"/>
                </a:cubicBezTo>
                <a:cubicBezTo>
                  <a:pt x="1260721" y="219777"/>
                  <a:pt x="1273053" y="213573"/>
                  <a:pt x="1286305" y="210628"/>
                </a:cubicBezTo>
                <a:cubicBezTo>
                  <a:pt x="1311796" y="204963"/>
                  <a:pt x="1337972" y="202871"/>
                  <a:pt x="1363578" y="197750"/>
                </a:cubicBezTo>
                <a:cubicBezTo>
                  <a:pt x="1380934" y="194279"/>
                  <a:pt x="1397921" y="189164"/>
                  <a:pt x="1415093" y="184871"/>
                </a:cubicBezTo>
                <a:cubicBezTo>
                  <a:pt x="1427972" y="176285"/>
                  <a:pt x="1439503" y="165210"/>
                  <a:pt x="1453730" y="159113"/>
                </a:cubicBezTo>
                <a:cubicBezTo>
                  <a:pt x="1505813" y="136792"/>
                  <a:pt x="1657523" y="134520"/>
                  <a:pt x="1672671" y="133355"/>
                </a:cubicBezTo>
                <a:cubicBezTo>
                  <a:pt x="1685550" y="120476"/>
                  <a:pt x="1729086" y="98670"/>
                  <a:pt x="1711307" y="94719"/>
                </a:cubicBezTo>
                <a:cubicBezTo>
                  <a:pt x="1660844" y="83505"/>
                  <a:pt x="1608001" y="100765"/>
                  <a:pt x="1556761" y="107597"/>
                </a:cubicBezTo>
                <a:cubicBezTo>
                  <a:pt x="1543304" y="109391"/>
                  <a:pt x="1504548" y="120476"/>
                  <a:pt x="1518124" y="120476"/>
                </a:cubicBezTo>
                <a:cubicBezTo>
                  <a:pt x="1535824" y="120476"/>
                  <a:pt x="1552012" y="109199"/>
                  <a:pt x="1569640" y="107597"/>
                </a:cubicBezTo>
                <a:cubicBezTo>
                  <a:pt x="1646715" y="100590"/>
                  <a:pt x="1724187" y="99012"/>
                  <a:pt x="1801460" y="94719"/>
                </a:cubicBezTo>
                <a:cubicBezTo>
                  <a:pt x="1827218" y="86133"/>
                  <a:pt x="1863672" y="91552"/>
                  <a:pt x="1878733" y="68961"/>
                </a:cubicBezTo>
                <a:cubicBezTo>
                  <a:pt x="1887319" y="56082"/>
                  <a:pt x="1919374" y="34576"/>
                  <a:pt x="1904491" y="30324"/>
                </a:cubicBezTo>
                <a:cubicBezTo>
                  <a:pt x="1867112" y="19644"/>
                  <a:pt x="1827218" y="38910"/>
                  <a:pt x="1788581" y="43203"/>
                </a:cubicBezTo>
                <a:cubicBezTo>
                  <a:pt x="1775702" y="47496"/>
                  <a:pt x="1763401" y="54288"/>
                  <a:pt x="1749944" y="56082"/>
                </a:cubicBezTo>
                <a:cubicBezTo>
                  <a:pt x="1698704" y="62914"/>
                  <a:pt x="1644439" y="52614"/>
                  <a:pt x="1595398" y="68961"/>
                </a:cubicBezTo>
                <a:cubicBezTo>
                  <a:pt x="1570625" y="77219"/>
                  <a:pt x="1647065" y="76719"/>
                  <a:pt x="1672671" y="81840"/>
                </a:cubicBezTo>
                <a:cubicBezTo>
                  <a:pt x="1690027" y="85311"/>
                  <a:pt x="1707014" y="90426"/>
                  <a:pt x="1724186" y="94719"/>
                </a:cubicBezTo>
                <a:cubicBezTo>
                  <a:pt x="1651206" y="99012"/>
                  <a:pt x="1577989" y="100323"/>
                  <a:pt x="1505245" y="107597"/>
                </a:cubicBezTo>
                <a:cubicBezTo>
                  <a:pt x="1491737" y="108948"/>
                  <a:pt x="1479861" y="117531"/>
                  <a:pt x="1466609" y="120476"/>
                </a:cubicBezTo>
                <a:cubicBezTo>
                  <a:pt x="1441118" y="126141"/>
                  <a:pt x="1414669" y="127022"/>
                  <a:pt x="1389336" y="133355"/>
                </a:cubicBezTo>
                <a:cubicBezTo>
                  <a:pt x="1362995" y="139940"/>
                  <a:pt x="1338403" y="152528"/>
                  <a:pt x="1312062" y="159113"/>
                </a:cubicBezTo>
                <a:cubicBezTo>
                  <a:pt x="1183698" y="191204"/>
                  <a:pt x="1243950" y="179051"/>
                  <a:pt x="1131758" y="197750"/>
                </a:cubicBezTo>
                <a:cubicBezTo>
                  <a:pt x="1118879" y="206336"/>
                  <a:pt x="1102791" y="211421"/>
                  <a:pt x="1093122" y="223507"/>
                </a:cubicBezTo>
                <a:cubicBezTo>
                  <a:pt x="1084641" y="234108"/>
                  <a:pt x="1066804" y="260224"/>
                  <a:pt x="1080243" y="262144"/>
                </a:cubicBezTo>
                <a:cubicBezTo>
                  <a:pt x="1144132" y="271271"/>
                  <a:pt x="1209032" y="253558"/>
                  <a:pt x="1273426" y="249265"/>
                </a:cubicBezTo>
                <a:cubicBezTo>
                  <a:pt x="1384136" y="175456"/>
                  <a:pt x="1244071" y="263941"/>
                  <a:pt x="1350699" y="210628"/>
                </a:cubicBezTo>
                <a:cubicBezTo>
                  <a:pt x="1364543" y="203706"/>
                  <a:pt x="1375492" y="191793"/>
                  <a:pt x="1389336" y="184871"/>
                </a:cubicBezTo>
                <a:cubicBezTo>
                  <a:pt x="1401478" y="178800"/>
                  <a:pt x="1415830" y="178063"/>
                  <a:pt x="1427972" y="171992"/>
                </a:cubicBezTo>
                <a:cubicBezTo>
                  <a:pt x="1441816" y="165070"/>
                  <a:pt x="1451341" y="148779"/>
                  <a:pt x="1466609" y="146234"/>
                </a:cubicBezTo>
                <a:cubicBezTo>
                  <a:pt x="1530268" y="135624"/>
                  <a:pt x="1595398" y="137648"/>
                  <a:pt x="1659792" y="133355"/>
                </a:cubicBezTo>
                <a:cubicBezTo>
                  <a:pt x="1757832" y="100675"/>
                  <a:pt x="1710441" y="102272"/>
                  <a:pt x="1801460" y="120476"/>
                </a:cubicBezTo>
                <a:cubicBezTo>
                  <a:pt x="1709502" y="151129"/>
                  <a:pt x="1739246" y="123642"/>
                  <a:pt x="1698429" y="184871"/>
                </a:cubicBezTo>
                <a:cubicBezTo>
                  <a:pt x="1702722" y="202043"/>
                  <a:pt x="1697147" y="225766"/>
                  <a:pt x="1711307" y="236386"/>
                </a:cubicBezTo>
                <a:cubicBezTo>
                  <a:pt x="1724255" y="246097"/>
                  <a:pt x="1784680" y="199700"/>
                  <a:pt x="1788581" y="197750"/>
                </a:cubicBezTo>
                <a:cubicBezTo>
                  <a:pt x="1800723" y="191679"/>
                  <a:pt x="1814164" y="188600"/>
                  <a:pt x="1827217" y="184871"/>
                </a:cubicBezTo>
                <a:cubicBezTo>
                  <a:pt x="1917021" y="159212"/>
                  <a:pt x="1842161" y="184412"/>
                  <a:pt x="1956006" y="159113"/>
                </a:cubicBezTo>
                <a:cubicBezTo>
                  <a:pt x="1969258" y="156168"/>
                  <a:pt x="1981764" y="150527"/>
                  <a:pt x="1994643" y="146234"/>
                </a:cubicBezTo>
                <a:cubicBezTo>
                  <a:pt x="2122124" y="61244"/>
                  <a:pt x="1997530" y="133355"/>
                  <a:pt x="2342372" y="133355"/>
                </a:cubicBezTo>
                <a:cubicBezTo>
                  <a:pt x="2373456" y="133355"/>
                  <a:pt x="2414914" y="117760"/>
                  <a:pt x="2445403" y="107597"/>
                </a:cubicBezTo>
                <a:cubicBezTo>
                  <a:pt x="2441110" y="94718"/>
                  <a:pt x="2445403" y="73254"/>
                  <a:pt x="2432524" y="68961"/>
                </a:cubicBezTo>
                <a:cubicBezTo>
                  <a:pt x="2416983" y="63781"/>
                  <a:pt x="2350343" y="87769"/>
                  <a:pt x="2329493" y="94719"/>
                </a:cubicBezTo>
                <a:cubicBezTo>
                  <a:pt x="2333786" y="81840"/>
                  <a:pt x="2333891" y="66683"/>
                  <a:pt x="2342372" y="56082"/>
                </a:cubicBezTo>
                <a:cubicBezTo>
                  <a:pt x="2387238" y="0"/>
                  <a:pt x="2451244" y="44371"/>
                  <a:pt x="2509798" y="56082"/>
                </a:cubicBezTo>
                <a:cubicBezTo>
                  <a:pt x="2522677" y="64668"/>
                  <a:pt x="2543539" y="67156"/>
                  <a:pt x="2548434" y="81840"/>
                </a:cubicBezTo>
                <a:cubicBezTo>
                  <a:pt x="2554031" y="98632"/>
                  <a:pt x="2542527" y="117086"/>
                  <a:pt x="2535555" y="133355"/>
                </a:cubicBezTo>
                <a:cubicBezTo>
                  <a:pt x="2529458" y="147582"/>
                  <a:pt x="2519707" y="160101"/>
                  <a:pt x="2509798" y="171992"/>
                </a:cubicBezTo>
                <a:cubicBezTo>
                  <a:pt x="2489454" y="196405"/>
                  <a:pt x="2461467" y="221914"/>
                  <a:pt x="2432524" y="236386"/>
                </a:cubicBezTo>
                <a:cubicBezTo>
                  <a:pt x="2420382" y="242457"/>
                  <a:pt x="2407457" y="248847"/>
                  <a:pt x="2393888" y="249265"/>
                </a:cubicBezTo>
                <a:cubicBezTo>
                  <a:pt x="2127816" y="257452"/>
                  <a:pt x="1861561" y="257851"/>
                  <a:pt x="1595398" y="262144"/>
                </a:cubicBezTo>
                <a:cubicBezTo>
                  <a:pt x="1582519" y="270730"/>
                  <a:pt x="1567706" y="276957"/>
                  <a:pt x="1556761" y="287902"/>
                </a:cubicBezTo>
                <a:cubicBezTo>
                  <a:pt x="1545816" y="298847"/>
                  <a:pt x="1531003" y="342016"/>
                  <a:pt x="1531003" y="326538"/>
                </a:cubicBezTo>
                <a:cubicBezTo>
                  <a:pt x="1531003" y="307339"/>
                  <a:pt x="1567411" y="290997"/>
                  <a:pt x="1556761" y="275023"/>
                </a:cubicBezTo>
                <a:cubicBezTo>
                  <a:pt x="1553820" y="270612"/>
                  <a:pt x="1474682" y="298090"/>
                  <a:pt x="1466609" y="300781"/>
                </a:cubicBezTo>
                <a:cubicBezTo>
                  <a:pt x="1462316" y="313660"/>
                  <a:pt x="1462211" y="328817"/>
                  <a:pt x="1453730" y="339417"/>
                </a:cubicBezTo>
                <a:cubicBezTo>
                  <a:pt x="1444060" y="351504"/>
                  <a:pt x="1428937" y="358253"/>
                  <a:pt x="1415093" y="365175"/>
                </a:cubicBezTo>
                <a:cubicBezTo>
                  <a:pt x="1396616" y="374414"/>
                  <a:pt x="1341448" y="386806"/>
                  <a:pt x="1324941" y="390933"/>
                </a:cubicBezTo>
                <a:cubicBezTo>
                  <a:pt x="1316355" y="403812"/>
                  <a:pt x="1306105" y="415725"/>
                  <a:pt x="1299183" y="429569"/>
                </a:cubicBezTo>
                <a:cubicBezTo>
                  <a:pt x="1293112" y="441711"/>
                  <a:pt x="1298710" y="462692"/>
                  <a:pt x="1286305" y="468206"/>
                </a:cubicBezTo>
                <a:cubicBezTo>
                  <a:pt x="1254677" y="482263"/>
                  <a:pt x="1217618" y="476792"/>
                  <a:pt x="1183274" y="481085"/>
                </a:cubicBezTo>
                <a:cubicBezTo>
                  <a:pt x="1170395" y="489671"/>
                  <a:pt x="1155582" y="495898"/>
                  <a:pt x="1144637" y="506843"/>
                </a:cubicBezTo>
                <a:cubicBezTo>
                  <a:pt x="1133692" y="517788"/>
                  <a:pt x="1132005" y="537276"/>
                  <a:pt x="1118879" y="545479"/>
                </a:cubicBezTo>
                <a:cubicBezTo>
                  <a:pt x="1095855" y="559869"/>
                  <a:pt x="1064197" y="556176"/>
                  <a:pt x="1041606" y="571237"/>
                </a:cubicBezTo>
                <a:lnTo>
                  <a:pt x="964333" y="622752"/>
                </a:lnTo>
                <a:cubicBezTo>
                  <a:pt x="960040" y="639924"/>
                  <a:pt x="962511" y="660446"/>
                  <a:pt x="951454" y="674268"/>
                </a:cubicBezTo>
                <a:cubicBezTo>
                  <a:pt x="942973" y="684869"/>
                  <a:pt x="925870" y="683417"/>
                  <a:pt x="912817" y="687147"/>
                </a:cubicBezTo>
                <a:cubicBezTo>
                  <a:pt x="895798" y="692010"/>
                  <a:pt x="878474" y="695733"/>
                  <a:pt x="861302" y="700026"/>
                </a:cubicBezTo>
                <a:cubicBezTo>
                  <a:pt x="852716" y="712905"/>
                  <a:pt x="845453" y="726771"/>
                  <a:pt x="835544" y="738662"/>
                </a:cubicBezTo>
                <a:cubicBezTo>
                  <a:pt x="815200" y="763075"/>
                  <a:pt x="787215" y="788585"/>
                  <a:pt x="758271" y="803057"/>
                </a:cubicBezTo>
                <a:cubicBezTo>
                  <a:pt x="739793" y="812296"/>
                  <a:pt x="684627" y="824687"/>
                  <a:pt x="668119" y="828814"/>
                </a:cubicBezTo>
                <a:cubicBezTo>
                  <a:pt x="633775" y="824521"/>
                  <a:pt x="597923" y="826881"/>
                  <a:pt x="565088" y="815936"/>
                </a:cubicBezTo>
                <a:cubicBezTo>
                  <a:pt x="544724" y="809148"/>
                  <a:pt x="531039" y="789775"/>
                  <a:pt x="513572" y="777299"/>
                </a:cubicBezTo>
                <a:cubicBezTo>
                  <a:pt x="469881" y="746090"/>
                  <a:pt x="484147" y="754611"/>
                  <a:pt x="436299" y="738662"/>
                </a:cubicBezTo>
                <a:cubicBezTo>
                  <a:pt x="427713" y="751541"/>
                  <a:pt x="406787" y="762283"/>
                  <a:pt x="410541" y="777299"/>
                </a:cubicBezTo>
                <a:cubicBezTo>
                  <a:pt x="413834" y="790469"/>
                  <a:pt x="436008" y="786885"/>
                  <a:pt x="449178" y="790178"/>
                </a:cubicBezTo>
                <a:cubicBezTo>
                  <a:pt x="470414" y="795487"/>
                  <a:pt x="492107" y="798764"/>
                  <a:pt x="513572" y="803057"/>
                </a:cubicBezTo>
                <a:cubicBezTo>
                  <a:pt x="526451" y="811643"/>
                  <a:pt x="538365" y="821892"/>
                  <a:pt x="552209" y="828814"/>
                </a:cubicBezTo>
                <a:cubicBezTo>
                  <a:pt x="564351" y="834885"/>
                  <a:pt x="604284" y="843613"/>
                  <a:pt x="590845" y="841693"/>
                </a:cubicBezTo>
                <a:cubicBezTo>
                  <a:pt x="491376" y="827484"/>
                  <a:pt x="490370" y="825374"/>
                  <a:pt x="423420" y="803057"/>
                </a:cubicBezTo>
                <a:cubicBezTo>
                  <a:pt x="391683" y="779253"/>
                  <a:pt x="359676" y="750448"/>
                  <a:pt x="320389" y="738662"/>
                </a:cubicBezTo>
                <a:cubicBezTo>
                  <a:pt x="295377" y="731158"/>
                  <a:pt x="268874" y="730076"/>
                  <a:pt x="243116" y="725783"/>
                </a:cubicBezTo>
                <a:cubicBezTo>
                  <a:pt x="230237" y="712904"/>
                  <a:pt x="219634" y="697250"/>
                  <a:pt x="204479" y="687147"/>
                </a:cubicBezTo>
                <a:cubicBezTo>
                  <a:pt x="193392" y="679756"/>
                  <a:pt x="121198" y="663107"/>
                  <a:pt x="114327" y="661389"/>
                </a:cubicBezTo>
                <a:cubicBezTo>
                  <a:pt x="101448" y="652803"/>
                  <a:pt x="89130" y="643310"/>
                  <a:pt x="75691" y="635631"/>
                </a:cubicBezTo>
                <a:cubicBezTo>
                  <a:pt x="59022" y="626106"/>
                  <a:pt x="37751" y="623449"/>
                  <a:pt x="24175" y="609874"/>
                </a:cubicBezTo>
                <a:cubicBezTo>
                  <a:pt x="14575" y="600275"/>
                  <a:pt x="15589" y="584116"/>
                  <a:pt x="11296" y="571237"/>
                </a:cubicBezTo>
                <a:cubicBezTo>
                  <a:pt x="43668" y="474121"/>
                  <a:pt x="0" y="593828"/>
                  <a:pt x="49933" y="493964"/>
                </a:cubicBezTo>
                <a:cubicBezTo>
                  <a:pt x="56004" y="481822"/>
                  <a:pt x="75690" y="474645"/>
                  <a:pt x="88569" y="468206"/>
                </a:cubicBezTo>
                <a:close/>
              </a:path>
            </a:pathLst>
          </a:custGeom>
          <a:solidFill>
            <a:srgbClr val="993366"/>
          </a:soli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" name="Полилиния 13"/>
          <p:cNvSpPr/>
          <p:nvPr/>
        </p:nvSpPr>
        <p:spPr>
          <a:xfrm>
            <a:off x="6059488" y="1416050"/>
            <a:ext cx="1089025" cy="866775"/>
          </a:xfrm>
          <a:custGeom>
            <a:avLst/>
            <a:gdLst>
              <a:gd name="connsiteX0" fmla="*/ 6439 w 1088265"/>
              <a:gd name="connsiteY0" fmla="*/ 734096 h 866186"/>
              <a:gd name="connsiteX1" fmla="*/ 19318 w 1088265"/>
              <a:gd name="connsiteY1" fmla="*/ 656823 h 866186"/>
              <a:gd name="connsiteX2" fmla="*/ 45076 w 1088265"/>
              <a:gd name="connsiteY2" fmla="*/ 618186 h 866186"/>
              <a:gd name="connsiteX3" fmla="*/ 83713 w 1088265"/>
              <a:gd name="connsiteY3" fmla="*/ 605307 h 866186"/>
              <a:gd name="connsiteX4" fmla="*/ 225380 w 1088265"/>
              <a:gd name="connsiteY4" fmla="*/ 592428 h 866186"/>
              <a:gd name="connsiteX5" fmla="*/ 238259 w 1088265"/>
              <a:gd name="connsiteY5" fmla="*/ 412124 h 866186"/>
              <a:gd name="connsiteX6" fmla="*/ 251138 w 1088265"/>
              <a:gd name="connsiteY6" fmla="*/ 373487 h 866186"/>
              <a:gd name="connsiteX7" fmla="*/ 328411 w 1088265"/>
              <a:gd name="connsiteY7" fmla="*/ 334851 h 866186"/>
              <a:gd name="connsiteX8" fmla="*/ 418563 w 1088265"/>
              <a:gd name="connsiteY8" fmla="*/ 321972 h 866186"/>
              <a:gd name="connsiteX9" fmla="*/ 457200 w 1088265"/>
              <a:gd name="connsiteY9" fmla="*/ 283335 h 866186"/>
              <a:gd name="connsiteX10" fmla="*/ 534473 w 1088265"/>
              <a:gd name="connsiteY10" fmla="*/ 218941 h 866186"/>
              <a:gd name="connsiteX11" fmla="*/ 650383 w 1088265"/>
              <a:gd name="connsiteY11" fmla="*/ 206062 h 866186"/>
              <a:gd name="connsiteX12" fmla="*/ 740535 w 1088265"/>
              <a:gd name="connsiteY12" fmla="*/ 167425 h 866186"/>
              <a:gd name="connsiteX13" fmla="*/ 792051 w 1088265"/>
              <a:gd name="connsiteY13" fmla="*/ 90152 h 866186"/>
              <a:gd name="connsiteX14" fmla="*/ 856445 w 1088265"/>
              <a:gd name="connsiteY14" fmla="*/ 0 h 866186"/>
              <a:gd name="connsiteX15" fmla="*/ 959476 w 1088265"/>
              <a:gd name="connsiteY15" fmla="*/ 12879 h 866186"/>
              <a:gd name="connsiteX16" fmla="*/ 1036749 w 1088265"/>
              <a:gd name="connsiteY16" fmla="*/ 77273 h 866186"/>
              <a:gd name="connsiteX17" fmla="*/ 1088265 w 1088265"/>
              <a:gd name="connsiteY17" fmla="*/ 90152 h 866186"/>
              <a:gd name="connsiteX18" fmla="*/ 985234 w 1088265"/>
              <a:gd name="connsiteY18" fmla="*/ 103031 h 866186"/>
              <a:gd name="connsiteX19" fmla="*/ 959476 w 1088265"/>
              <a:gd name="connsiteY19" fmla="*/ 141668 h 866186"/>
              <a:gd name="connsiteX20" fmla="*/ 998113 w 1088265"/>
              <a:gd name="connsiteY20" fmla="*/ 167425 h 866186"/>
              <a:gd name="connsiteX21" fmla="*/ 895082 w 1088265"/>
              <a:gd name="connsiteY21" fmla="*/ 180304 h 866186"/>
              <a:gd name="connsiteX22" fmla="*/ 882203 w 1088265"/>
              <a:gd name="connsiteY22" fmla="*/ 218941 h 866186"/>
              <a:gd name="connsiteX23" fmla="*/ 792051 w 1088265"/>
              <a:gd name="connsiteY23" fmla="*/ 231820 h 866186"/>
              <a:gd name="connsiteX24" fmla="*/ 753414 w 1088265"/>
              <a:gd name="connsiteY24" fmla="*/ 257578 h 866186"/>
              <a:gd name="connsiteX25" fmla="*/ 727656 w 1088265"/>
              <a:gd name="connsiteY25" fmla="*/ 334851 h 866186"/>
              <a:gd name="connsiteX26" fmla="*/ 650383 w 1088265"/>
              <a:gd name="connsiteY26" fmla="*/ 373487 h 866186"/>
              <a:gd name="connsiteX27" fmla="*/ 611746 w 1088265"/>
              <a:gd name="connsiteY27" fmla="*/ 399245 h 866186"/>
              <a:gd name="connsiteX28" fmla="*/ 560231 w 1088265"/>
              <a:gd name="connsiteY28" fmla="*/ 476518 h 866186"/>
              <a:gd name="connsiteX29" fmla="*/ 534473 w 1088265"/>
              <a:gd name="connsiteY29" fmla="*/ 515155 h 866186"/>
              <a:gd name="connsiteX30" fmla="*/ 495836 w 1088265"/>
              <a:gd name="connsiteY30" fmla="*/ 540913 h 866186"/>
              <a:gd name="connsiteX31" fmla="*/ 418563 w 1088265"/>
              <a:gd name="connsiteY31" fmla="*/ 592428 h 866186"/>
              <a:gd name="connsiteX32" fmla="*/ 392805 w 1088265"/>
              <a:gd name="connsiteY32" fmla="*/ 631065 h 866186"/>
              <a:gd name="connsiteX33" fmla="*/ 341290 w 1088265"/>
              <a:gd name="connsiteY33" fmla="*/ 759854 h 866186"/>
              <a:gd name="connsiteX34" fmla="*/ 315532 w 1088265"/>
              <a:gd name="connsiteY34" fmla="*/ 721217 h 866186"/>
              <a:gd name="connsiteX35" fmla="*/ 276896 w 1088265"/>
              <a:gd name="connsiteY35" fmla="*/ 708338 h 866186"/>
              <a:gd name="connsiteX36" fmla="*/ 225380 w 1088265"/>
              <a:gd name="connsiteY36" fmla="*/ 682580 h 866186"/>
              <a:gd name="connsiteX37" fmla="*/ 173865 w 1088265"/>
              <a:gd name="connsiteY37" fmla="*/ 824248 h 866186"/>
              <a:gd name="connsiteX38" fmla="*/ 122349 w 1088265"/>
              <a:gd name="connsiteY38" fmla="*/ 811369 h 866186"/>
              <a:gd name="connsiteX39" fmla="*/ 83713 w 1088265"/>
              <a:gd name="connsiteY39" fmla="*/ 772732 h 866186"/>
              <a:gd name="connsiteX40" fmla="*/ 57955 w 1088265"/>
              <a:gd name="connsiteY40" fmla="*/ 734096 h 866186"/>
              <a:gd name="connsiteX41" fmla="*/ 6439 w 1088265"/>
              <a:gd name="connsiteY41" fmla="*/ 734096 h 86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8265" h="866186">
                <a:moveTo>
                  <a:pt x="6439" y="734096"/>
                </a:moveTo>
                <a:cubicBezTo>
                  <a:pt x="0" y="721217"/>
                  <a:pt x="11060" y="681596"/>
                  <a:pt x="19318" y="656823"/>
                </a:cubicBezTo>
                <a:cubicBezTo>
                  <a:pt x="24213" y="642139"/>
                  <a:pt x="32989" y="627855"/>
                  <a:pt x="45076" y="618186"/>
                </a:cubicBezTo>
                <a:cubicBezTo>
                  <a:pt x="55677" y="609705"/>
                  <a:pt x="70274" y="607227"/>
                  <a:pt x="83713" y="605307"/>
                </a:cubicBezTo>
                <a:cubicBezTo>
                  <a:pt x="130653" y="598601"/>
                  <a:pt x="178158" y="596721"/>
                  <a:pt x="225380" y="592428"/>
                </a:cubicBezTo>
                <a:cubicBezTo>
                  <a:pt x="229673" y="532327"/>
                  <a:pt x="231219" y="471966"/>
                  <a:pt x="238259" y="412124"/>
                </a:cubicBezTo>
                <a:cubicBezTo>
                  <a:pt x="239845" y="398641"/>
                  <a:pt x="242657" y="384088"/>
                  <a:pt x="251138" y="373487"/>
                </a:cubicBezTo>
                <a:cubicBezTo>
                  <a:pt x="265609" y="355399"/>
                  <a:pt x="306192" y="339295"/>
                  <a:pt x="328411" y="334851"/>
                </a:cubicBezTo>
                <a:cubicBezTo>
                  <a:pt x="358177" y="328898"/>
                  <a:pt x="388512" y="326265"/>
                  <a:pt x="418563" y="321972"/>
                </a:cubicBezTo>
                <a:cubicBezTo>
                  <a:pt x="431442" y="309093"/>
                  <a:pt x="445540" y="297327"/>
                  <a:pt x="457200" y="283335"/>
                </a:cubicBezTo>
                <a:cubicBezTo>
                  <a:pt x="490238" y="243690"/>
                  <a:pt x="473293" y="233060"/>
                  <a:pt x="534473" y="218941"/>
                </a:cubicBezTo>
                <a:cubicBezTo>
                  <a:pt x="572352" y="210200"/>
                  <a:pt x="611746" y="210355"/>
                  <a:pt x="650383" y="206062"/>
                </a:cubicBezTo>
                <a:cubicBezTo>
                  <a:pt x="684369" y="197565"/>
                  <a:pt x="715631" y="195886"/>
                  <a:pt x="740535" y="167425"/>
                </a:cubicBezTo>
                <a:cubicBezTo>
                  <a:pt x="760920" y="144128"/>
                  <a:pt x="792051" y="90152"/>
                  <a:pt x="792051" y="90152"/>
                </a:cubicBezTo>
                <a:cubicBezTo>
                  <a:pt x="822101" y="0"/>
                  <a:pt x="792050" y="21465"/>
                  <a:pt x="856445" y="0"/>
                </a:cubicBezTo>
                <a:cubicBezTo>
                  <a:pt x="890789" y="4293"/>
                  <a:pt x="925898" y="4485"/>
                  <a:pt x="959476" y="12879"/>
                </a:cubicBezTo>
                <a:cubicBezTo>
                  <a:pt x="1075934" y="41994"/>
                  <a:pt x="959144" y="25537"/>
                  <a:pt x="1036749" y="77273"/>
                </a:cubicBezTo>
                <a:cubicBezTo>
                  <a:pt x="1051477" y="87091"/>
                  <a:pt x="1071093" y="85859"/>
                  <a:pt x="1088265" y="90152"/>
                </a:cubicBezTo>
                <a:cubicBezTo>
                  <a:pt x="1053921" y="94445"/>
                  <a:pt x="1017369" y="90177"/>
                  <a:pt x="985234" y="103031"/>
                </a:cubicBezTo>
                <a:cubicBezTo>
                  <a:pt x="970862" y="108780"/>
                  <a:pt x="956440" y="126490"/>
                  <a:pt x="959476" y="141668"/>
                </a:cubicBezTo>
                <a:cubicBezTo>
                  <a:pt x="962512" y="156846"/>
                  <a:pt x="985234" y="158839"/>
                  <a:pt x="998113" y="167425"/>
                </a:cubicBezTo>
                <a:cubicBezTo>
                  <a:pt x="963769" y="171718"/>
                  <a:pt x="926710" y="166247"/>
                  <a:pt x="895082" y="180304"/>
                </a:cubicBezTo>
                <a:cubicBezTo>
                  <a:pt x="882676" y="185818"/>
                  <a:pt x="894345" y="212870"/>
                  <a:pt x="882203" y="218941"/>
                </a:cubicBezTo>
                <a:cubicBezTo>
                  <a:pt x="855052" y="232517"/>
                  <a:pt x="822102" y="227527"/>
                  <a:pt x="792051" y="231820"/>
                </a:cubicBezTo>
                <a:cubicBezTo>
                  <a:pt x="779172" y="240406"/>
                  <a:pt x="761618" y="244452"/>
                  <a:pt x="753414" y="257578"/>
                </a:cubicBezTo>
                <a:cubicBezTo>
                  <a:pt x="739024" y="280602"/>
                  <a:pt x="750247" y="319790"/>
                  <a:pt x="727656" y="334851"/>
                </a:cubicBezTo>
                <a:cubicBezTo>
                  <a:pt x="677725" y="368139"/>
                  <a:pt x="703704" y="355715"/>
                  <a:pt x="650383" y="373487"/>
                </a:cubicBezTo>
                <a:cubicBezTo>
                  <a:pt x="637504" y="382073"/>
                  <a:pt x="621939" y="387596"/>
                  <a:pt x="611746" y="399245"/>
                </a:cubicBezTo>
                <a:cubicBezTo>
                  <a:pt x="591361" y="422542"/>
                  <a:pt x="577403" y="450760"/>
                  <a:pt x="560231" y="476518"/>
                </a:cubicBezTo>
                <a:cubicBezTo>
                  <a:pt x="551645" y="489397"/>
                  <a:pt x="547352" y="506569"/>
                  <a:pt x="534473" y="515155"/>
                </a:cubicBezTo>
                <a:lnTo>
                  <a:pt x="495836" y="540913"/>
                </a:lnTo>
                <a:cubicBezTo>
                  <a:pt x="431172" y="637910"/>
                  <a:pt x="518360" y="525896"/>
                  <a:pt x="418563" y="592428"/>
                </a:cubicBezTo>
                <a:cubicBezTo>
                  <a:pt x="405684" y="601014"/>
                  <a:pt x="401391" y="618186"/>
                  <a:pt x="392805" y="631065"/>
                </a:cubicBezTo>
                <a:cubicBezTo>
                  <a:pt x="382316" y="662532"/>
                  <a:pt x="354621" y="749189"/>
                  <a:pt x="341290" y="759854"/>
                </a:cubicBezTo>
                <a:cubicBezTo>
                  <a:pt x="329203" y="769523"/>
                  <a:pt x="327619" y="730887"/>
                  <a:pt x="315532" y="721217"/>
                </a:cubicBezTo>
                <a:cubicBezTo>
                  <a:pt x="304932" y="712736"/>
                  <a:pt x="289374" y="713686"/>
                  <a:pt x="276896" y="708338"/>
                </a:cubicBezTo>
                <a:cubicBezTo>
                  <a:pt x="259249" y="700775"/>
                  <a:pt x="242552" y="691166"/>
                  <a:pt x="225380" y="682580"/>
                </a:cubicBezTo>
                <a:cubicBezTo>
                  <a:pt x="210079" y="866186"/>
                  <a:pt x="261882" y="849396"/>
                  <a:pt x="173865" y="824248"/>
                </a:cubicBezTo>
                <a:cubicBezTo>
                  <a:pt x="156846" y="819385"/>
                  <a:pt x="139521" y="815662"/>
                  <a:pt x="122349" y="811369"/>
                </a:cubicBezTo>
                <a:cubicBezTo>
                  <a:pt x="109470" y="798490"/>
                  <a:pt x="95373" y="786724"/>
                  <a:pt x="83713" y="772732"/>
                </a:cubicBezTo>
                <a:cubicBezTo>
                  <a:pt x="73804" y="760841"/>
                  <a:pt x="68900" y="745041"/>
                  <a:pt x="57955" y="734096"/>
                </a:cubicBezTo>
                <a:cubicBezTo>
                  <a:pt x="15746" y="691888"/>
                  <a:pt x="12878" y="746975"/>
                  <a:pt x="6439" y="734096"/>
                </a:cubicBezTo>
                <a:close/>
              </a:path>
            </a:pathLst>
          </a:custGeom>
          <a:solidFill>
            <a:srgbClr val="993366"/>
          </a:soli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Полилиния 14"/>
          <p:cNvSpPr/>
          <p:nvPr/>
        </p:nvSpPr>
        <p:spPr>
          <a:xfrm>
            <a:off x="7816850" y="847725"/>
            <a:ext cx="341313" cy="1187450"/>
          </a:xfrm>
          <a:custGeom>
            <a:avLst/>
            <a:gdLst>
              <a:gd name="connsiteX0" fmla="*/ 12884 w 341295"/>
              <a:gd name="connsiteY0" fmla="*/ 349320 h 1186447"/>
              <a:gd name="connsiteX1" fmla="*/ 25763 w 341295"/>
              <a:gd name="connsiteY1" fmla="*/ 207653 h 1186447"/>
              <a:gd name="connsiteX2" fmla="*/ 51521 w 341295"/>
              <a:gd name="connsiteY2" fmla="*/ 130379 h 1186447"/>
              <a:gd name="connsiteX3" fmla="*/ 38642 w 341295"/>
              <a:gd name="connsiteY3" fmla="*/ 181895 h 1186447"/>
              <a:gd name="connsiteX4" fmla="*/ 25763 w 341295"/>
              <a:gd name="connsiteY4" fmla="*/ 143258 h 1186447"/>
              <a:gd name="connsiteX5" fmla="*/ 38642 w 341295"/>
              <a:gd name="connsiteY5" fmla="*/ 91743 h 1186447"/>
              <a:gd name="connsiteX6" fmla="*/ 90157 w 341295"/>
              <a:gd name="connsiteY6" fmla="*/ 1591 h 1186447"/>
              <a:gd name="connsiteX7" fmla="*/ 128794 w 341295"/>
              <a:gd name="connsiteY7" fmla="*/ 14470 h 1186447"/>
              <a:gd name="connsiteX8" fmla="*/ 193188 w 341295"/>
              <a:gd name="connsiteY8" fmla="*/ 27348 h 1186447"/>
              <a:gd name="connsiteX9" fmla="*/ 206067 w 341295"/>
              <a:gd name="connsiteY9" fmla="*/ 117500 h 1186447"/>
              <a:gd name="connsiteX10" fmla="*/ 193188 w 341295"/>
              <a:gd name="connsiteY10" fmla="*/ 233410 h 1186447"/>
              <a:gd name="connsiteX11" fmla="*/ 206067 w 341295"/>
              <a:gd name="connsiteY11" fmla="*/ 284926 h 1186447"/>
              <a:gd name="connsiteX12" fmla="*/ 231825 w 341295"/>
              <a:gd name="connsiteY12" fmla="*/ 246289 h 1186447"/>
              <a:gd name="connsiteX13" fmla="*/ 270461 w 341295"/>
              <a:gd name="connsiteY13" fmla="*/ 220531 h 1186447"/>
              <a:gd name="connsiteX14" fmla="*/ 309098 w 341295"/>
              <a:gd name="connsiteY14" fmla="*/ 233410 h 1186447"/>
              <a:gd name="connsiteX15" fmla="*/ 296219 w 341295"/>
              <a:gd name="connsiteY15" fmla="*/ 349320 h 1186447"/>
              <a:gd name="connsiteX16" fmla="*/ 257583 w 341295"/>
              <a:gd name="connsiteY16" fmla="*/ 426593 h 1186447"/>
              <a:gd name="connsiteX17" fmla="*/ 154552 w 341295"/>
              <a:gd name="connsiteY17" fmla="*/ 439472 h 1186447"/>
              <a:gd name="connsiteX18" fmla="*/ 128794 w 341295"/>
              <a:gd name="connsiteY18" fmla="*/ 478109 h 1186447"/>
              <a:gd name="connsiteX19" fmla="*/ 141673 w 341295"/>
              <a:gd name="connsiteY19" fmla="*/ 529624 h 1186447"/>
              <a:gd name="connsiteX20" fmla="*/ 206067 w 341295"/>
              <a:gd name="connsiteY20" fmla="*/ 645534 h 1186447"/>
              <a:gd name="connsiteX21" fmla="*/ 218946 w 341295"/>
              <a:gd name="connsiteY21" fmla="*/ 812960 h 1186447"/>
              <a:gd name="connsiteX22" fmla="*/ 231825 w 341295"/>
              <a:gd name="connsiteY22" fmla="*/ 877354 h 1186447"/>
              <a:gd name="connsiteX23" fmla="*/ 193188 w 341295"/>
              <a:gd name="connsiteY23" fmla="*/ 1147810 h 1186447"/>
              <a:gd name="connsiteX24" fmla="*/ 167430 w 341295"/>
              <a:gd name="connsiteY24" fmla="*/ 1186447 h 1186447"/>
              <a:gd name="connsiteX25" fmla="*/ 154552 w 341295"/>
              <a:gd name="connsiteY25" fmla="*/ 993264 h 1186447"/>
              <a:gd name="connsiteX26" fmla="*/ 115915 w 341295"/>
              <a:gd name="connsiteY26" fmla="*/ 980385 h 1186447"/>
              <a:gd name="connsiteX27" fmla="*/ 90157 w 341295"/>
              <a:gd name="connsiteY27" fmla="*/ 941748 h 1186447"/>
              <a:gd name="connsiteX28" fmla="*/ 77278 w 341295"/>
              <a:gd name="connsiteY28" fmla="*/ 581140 h 1186447"/>
              <a:gd name="connsiteX29" fmla="*/ 64399 w 341295"/>
              <a:gd name="connsiteY29" fmla="*/ 619777 h 1186447"/>
              <a:gd name="connsiteX30" fmla="*/ 51521 w 341295"/>
              <a:gd name="connsiteY30" fmla="*/ 452351 h 1186447"/>
              <a:gd name="connsiteX31" fmla="*/ 25763 w 341295"/>
              <a:gd name="connsiteY31" fmla="*/ 362199 h 1186447"/>
              <a:gd name="connsiteX32" fmla="*/ 25763 w 341295"/>
              <a:gd name="connsiteY32" fmla="*/ 542503 h 1186447"/>
              <a:gd name="connsiteX33" fmla="*/ 51521 w 341295"/>
              <a:gd name="connsiteY33" fmla="*/ 581140 h 1186447"/>
              <a:gd name="connsiteX34" fmla="*/ 77278 w 341295"/>
              <a:gd name="connsiteY34" fmla="*/ 671292 h 1186447"/>
              <a:gd name="connsiteX35" fmla="*/ 64399 w 341295"/>
              <a:gd name="connsiteY35" fmla="*/ 980385 h 118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1295" h="1186447">
                <a:moveTo>
                  <a:pt x="12884" y="349320"/>
                </a:moveTo>
                <a:cubicBezTo>
                  <a:pt x="17177" y="302098"/>
                  <a:pt x="17523" y="254349"/>
                  <a:pt x="25763" y="207653"/>
                </a:cubicBezTo>
                <a:cubicBezTo>
                  <a:pt x="30482" y="180915"/>
                  <a:pt x="51521" y="130379"/>
                  <a:pt x="51521" y="130379"/>
                </a:cubicBezTo>
                <a:cubicBezTo>
                  <a:pt x="47228" y="147551"/>
                  <a:pt x="54474" y="173979"/>
                  <a:pt x="38642" y="181895"/>
                </a:cubicBezTo>
                <a:cubicBezTo>
                  <a:pt x="26500" y="187966"/>
                  <a:pt x="25763" y="156834"/>
                  <a:pt x="25763" y="143258"/>
                </a:cubicBezTo>
                <a:cubicBezTo>
                  <a:pt x="25763" y="125558"/>
                  <a:pt x="35171" y="109099"/>
                  <a:pt x="38642" y="91743"/>
                </a:cubicBezTo>
                <a:cubicBezTo>
                  <a:pt x="56991" y="0"/>
                  <a:pt x="25065" y="23289"/>
                  <a:pt x="90157" y="1591"/>
                </a:cubicBezTo>
                <a:cubicBezTo>
                  <a:pt x="103036" y="5884"/>
                  <a:pt x="115624" y="11178"/>
                  <a:pt x="128794" y="14470"/>
                </a:cubicBezTo>
                <a:cubicBezTo>
                  <a:pt x="150030" y="19779"/>
                  <a:pt x="180054" y="9836"/>
                  <a:pt x="193188" y="27348"/>
                </a:cubicBezTo>
                <a:cubicBezTo>
                  <a:pt x="211402" y="51633"/>
                  <a:pt x="201774" y="87449"/>
                  <a:pt x="206067" y="117500"/>
                </a:cubicBezTo>
                <a:cubicBezTo>
                  <a:pt x="201774" y="156137"/>
                  <a:pt x="193188" y="194536"/>
                  <a:pt x="193188" y="233410"/>
                </a:cubicBezTo>
                <a:cubicBezTo>
                  <a:pt x="193188" y="251110"/>
                  <a:pt x="189275" y="279329"/>
                  <a:pt x="206067" y="284926"/>
                </a:cubicBezTo>
                <a:cubicBezTo>
                  <a:pt x="220751" y="289821"/>
                  <a:pt x="220880" y="257234"/>
                  <a:pt x="231825" y="246289"/>
                </a:cubicBezTo>
                <a:cubicBezTo>
                  <a:pt x="242770" y="235344"/>
                  <a:pt x="257582" y="229117"/>
                  <a:pt x="270461" y="220531"/>
                </a:cubicBezTo>
                <a:cubicBezTo>
                  <a:pt x="283340" y="224824"/>
                  <a:pt x="299499" y="223811"/>
                  <a:pt x="309098" y="233410"/>
                </a:cubicBezTo>
                <a:cubicBezTo>
                  <a:pt x="341295" y="265607"/>
                  <a:pt x="304805" y="323562"/>
                  <a:pt x="296219" y="349320"/>
                </a:cubicBezTo>
                <a:cubicBezTo>
                  <a:pt x="290798" y="365584"/>
                  <a:pt x="276787" y="418911"/>
                  <a:pt x="257583" y="426593"/>
                </a:cubicBezTo>
                <a:cubicBezTo>
                  <a:pt x="225448" y="439447"/>
                  <a:pt x="188896" y="435179"/>
                  <a:pt x="154552" y="439472"/>
                </a:cubicBezTo>
                <a:cubicBezTo>
                  <a:pt x="145966" y="452351"/>
                  <a:pt x="130983" y="462786"/>
                  <a:pt x="128794" y="478109"/>
                </a:cubicBezTo>
                <a:cubicBezTo>
                  <a:pt x="126291" y="495631"/>
                  <a:pt x="136587" y="512670"/>
                  <a:pt x="141673" y="529624"/>
                </a:cubicBezTo>
                <a:cubicBezTo>
                  <a:pt x="168688" y="619676"/>
                  <a:pt x="151251" y="590719"/>
                  <a:pt x="206067" y="645534"/>
                </a:cubicBezTo>
                <a:cubicBezTo>
                  <a:pt x="210360" y="701343"/>
                  <a:pt x="212765" y="757329"/>
                  <a:pt x="218946" y="812960"/>
                </a:cubicBezTo>
                <a:cubicBezTo>
                  <a:pt x="221363" y="834716"/>
                  <a:pt x="231825" y="855464"/>
                  <a:pt x="231825" y="877354"/>
                </a:cubicBezTo>
                <a:cubicBezTo>
                  <a:pt x="231825" y="910999"/>
                  <a:pt x="233177" y="1087827"/>
                  <a:pt x="193188" y="1147810"/>
                </a:cubicBezTo>
                <a:lnTo>
                  <a:pt x="167430" y="1186447"/>
                </a:lnTo>
                <a:cubicBezTo>
                  <a:pt x="163137" y="1122053"/>
                  <a:pt x="170204" y="1055874"/>
                  <a:pt x="154552" y="993264"/>
                </a:cubicBezTo>
                <a:cubicBezTo>
                  <a:pt x="151259" y="980094"/>
                  <a:pt x="126516" y="988866"/>
                  <a:pt x="115915" y="980385"/>
                </a:cubicBezTo>
                <a:cubicBezTo>
                  <a:pt x="103828" y="970716"/>
                  <a:pt x="98743" y="954627"/>
                  <a:pt x="90157" y="941748"/>
                </a:cubicBezTo>
                <a:cubicBezTo>
                  <a:pt x="85864" y="821545"/>
                  <a:pt x="86870" y="701036"/>
                  <a:pt x="77278" y="581140"/>
                </a:cubicBezTo>
                <a:cubicBezTo>
                  <a:pt x="76195" y="567608"/>
                  <a:pt x="67061" y="633089"/>
                  <a:pt x="64399" y="619777"/>
                </a:cubicBezTo>
                <a:cubicBezTo>
                  <a:pt x="53422" y="564890"/>
                  <a:pt x="58061" y="507941"/>
                  <a:pt x="51521" y="452351"/>
                </a:cubicBezTo>
                <a:cubicBezTo>
                  <a:pt x="48581" y="427361"/>
                  <a:pt x="34091" y="387183"/>
                  <a:pt x="25763" y="362199"/>
                </a:cubicBezTo>
                <a:cubicBezTo>
                  <a:pt x="1226" y="435810"/>
                  <a:pt x="0" y="422279"/>
                  <a:pt x="25763" y="542503"/>
                </a:cubicBezTo>
                <a:cubicBezTo>
                  <a:pt x="29006" y="557638"/>
                  <a:pt x="42935" y="568261"/>
                  <a:pt x="51521" y="581140"/>
                </a:cubicBezTo>
                <a:cubicBezTo>
                  <a:pt x="57593" y="599357"/>
                  <a:pt x="77278" y="655125"/>
                  <a:pt x="77278" y="671292"/>
                </a:cubicBezTo>
                <a:cubicBezTo>
                  <a:pt x="77278" y="774412"/>
                  <a:pt x="64399" y="980385"/>
                  <a:pt x="64399" y="980385"/>
                </a:cubicBezTo>
              </a:path>
            </a:pathLst>
          </a:custGeom>
          <a:solidFill>
            <a:srgbClr val="993366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" name="Полилиния 16"/>
          <p:cNvSpPr/>
          <p:nvPr/>
        </p:nvSpPr>
        <p:spPr>
          <a:xfrm>
            <a:off x="7307263" y="485775"/>
            <a:ext cx="87312" cy="173038"/>
          </a:xfrm>
          <a:custGeom>
            <a:avLst/>
            <a:gdLst>
              <a:gd name="connsiteX0" fmla="*/ 84781 w 86927"/>
              <a:gd name="connsiteY0" fmla="*/ 28794 h 171810"/>
              <a:gd name="connsiteX1" fmla="*/ 46145 w 86927"/>
              <a:gd name="connsiteY1" fmla="*/ 3036 h 171810"/>
              <a:gd name="connsiteX2" fmla="*/ 33266 w 86927"/>
              <a:gd name="connsiteY2" fmla="*/ 106067 h 171810"/>
              <a:gd name="connsiteX3" fmla="*/ 71902 w 86927"/>
              <a:gd name="connsiteY3" fmla="*/ 118946 h 171810"/>
              <a:gd name="connsiteX4" fmla="*/ 46145 w 86927"/>
              <a:gd name="connsiteY4" fmla="*/ 15915 h 171810"/>
              <a:gd name="connsiteX5" fmla="*/ 7508 w 86927"/>
              <a:gd name="connsiteY5" fmla="*/ 28794 h 171810"/>
              <a:gd name="connsiteX6" fmla="*/ 20387 w 86927"/>
              <a:gd name="connsiteY6" fmla="*/ 131825 h 171810"/>
              <a:gd name="connsiteX7" fmla="*/ 59023 w 86927"/>
              <a:gd name="connsiteY7" fmla="*/ 157583 h 171810"/>
              <a:gd name="connsiteX8" fmla="*/ 84781 w 86927"/>
              <a:gd name="connsiteY8" fmla="*/ 28794 h 17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927" h="171810">
                <a:moveTo>
                  <a:pt x="84781" y="28794"/>
                </a:moveTo>
                <a:cubicBezTo>
                  <a:pt x="82635" y="3036"/>
                  <a:pt x="61323" y="0"/>
                  <a:pt x="46145" y="3036"/>
                </a:cubicBezTo>
                <a:cubicBezTo>
                  <a:pt x="2431" y="11779"/>
                  <a:pt x="25573" y="94528"/>
                  <a:pt x="33266" y="106067"/>
                </a:cubicBezTo>
                <a:cubicBezTo>
                  <a:pt x="40796" y="117362"/>
                  <a:pt x="59023" y="114653"/>
                  <a:pt x="71902" y="118946"/>
                </a:cubicBezTo>
                <a:cubicBezTo>
                  <a:pt x="63316" y="84602"/>
                  <a:pt x="66721" y="44722"/>
                  <a:pt x="46145" y="15915"/>
                </a:cubicBezTo>
                <a:cubicBezTo>
                  <a:pt x="38254" y="4868"/>
                  <a:pt x="10453" y="15542"/>
                  <a:pt x="7508" y="28794"/>
                </a:cubicBezTo>
                <a:cubicBezTo>
                  <a:pt x="0" y="62581"/>
                  <a:pt x="7533" y="99689"/>
                  <a:pt x="20387" y="131825"/>
                </a:cubicBezTo>
                <a:cubicBezTo>
                  <a:pt x="26135" y="146196"/>
                  <a:pt x="52926" y="171810"/>
                  <a:pt x="59023" y="157583"/>
                </a:cubicBezTo>
                <a:cubicBezTo>
                  <a:pt x="74243" y="122070"/>
                  <a:pt x="86927" y="54552"/>
                  <a:pt x="84781" y="28794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Полилиния 17"/>
          <p:cNvSpPr/>
          <p:nvPr/>
        </p:nvSpPr>
        <p:spPr>
          <a:xfrm>
            <a:off x="6156325" y="1514475"/>
            <a:ext cx="198438" cy="120650"/>
          </a:xfrm>
          <a:custGeom>
            <a:avLst/>
            <a:gdLst>
              <a:gd name="connsiteX0" fmla="*/ 167305 w 198787"/>
              <a:gd name="connsiteY0" fmla="*/ 44569 h 121842"/>
              <a:gd name="connsiteX1" fmla="*/ 12758 w 198787"/>
              <a:gd name="connsiteY1" fmla="*/ 57448 h 121842"/>
              <a:gd name="connsiteX2" fmla="*/ 25637 w 198787"/>
              <a:gd name="connsiteY2" fmla="*/ 96084 h 121842"/>
              <a:gd name="connsiteX3" fmla="*/ 115789 w 198787"/>
              <a:gd name="connsiteY3" fmla="*/ 121842 h 121842"/>
              <a:gd name="connsiteX4" fmla="*/ 154426 w 198787"/>
              <a:gd name="connsiteY4" fmla="*/ 96084 h 121842"/>
              <a:gd name="connsiteX5" fmla="*/ 193063 w 198787"/>
              <a:gd name="connsiteY5" fmla="*/ 83205 h 121842"/>
              <a:gd name="connsiteX6" fmla="*/ 128668 w 198787"/>
              <a:gd name="connsiteY6" fmla="*/ 18811 h 121842"/>
              <a:gd name="connsiteX7" fmla="*/ 141547 w 198787"/>
              <a:gd name="connsiteY7" fmla="*/ 18811 h 121842"/>
              <a:gd name="connsiteX8" fmla="*/ 167305 w 198787"/>
              <a:gd name="connsiteY8" fmla="*/ 44569 h 12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787" h="121842">
                <a:moveTo>
                  <a:pt x="167305" y="44569"/>
                </a:moveTo>
                <a:cubicBezTo>
                  <a:pt x="145840" y="51008"/>
                  <a:pt x="61340" y="39782"/>
                  <a:pt x="12758" y="57448"/>
                </a:cubicBezTo>
                <a:cubicBezTo>
                  <a:pt x="0" y="62087"/>
                  <a:pt x="16038" y="86485"/>
                  <a:pt x="25637" y="96084"/>
                </a:cubicBezTo>
                <a:cubicBezTo>
                  <a:pt x="31796" y="102242"/>
                  <a:pt x="115343" y="121731"/>
                  <a:pt x="115789" y="121842"/>
                </a:cubicBezTo>
                <a:cubicBezTo>
                  <a:pt x="128668" y="113256"/>
                  <a:pt x="140581" y="103006"/>
                  <a:pt x="154426" y="96084"/>
                </a:cubicBezTo>
                <a:cubicBezTo>
                  <a:pt x="166568" y="90013"/>
                  <a:pt x="189770" y="96375"/>
                  <a:pt x="193063" y="83205"/>
                </a:cubicBezTo>
                <a:cubicBezTo>
                  <a:pt x="198787" y="60310"/>
                  <a:pt x="140115" y="24535"/>
                  <a:pt x="128668" y="18811"/>
                </a:cubicBezTo>
                <a:cubicBezTo>
                  <a:pt x="95764" y="2359"/>
                  <a:pt x="47494" y="0"/>
                  <a:pt x="141547" y="18811"/>
                </a:cubicBezTo>
                <a:cubicBezTo>
                  <a:pt x="145757" y="19653"/>
                  <a:pt x="188770" y="38130"/>
                  <a:pt x="167305" y="44569"/>
                </a:cubicBezTo>
                <a:close/>
              </a:path>
            </a:pathLst>
          </a:cu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Полилиния 19"/>
          <p:cNvSpPr/>
          <p:nvPr/>
        </p:nvSpPr>
        <p:spPr>
          <a:xfrm>
            <a:off x="2379663" y="1031875"/>
            <a:ext cx="66675" cy="620713"/>
          </a:xfrm>
          <a:custGeom>
            <a:avLst/>
            <a:gdLst>
              <a:gd name="connsiteX0" fmla="*/ 28755 w 67392"/>
              <a:gd name="connsiteY0" fmla="*/ 10732 h 619927"/>
              <a:gd name="connsiteX1" fmla="*/ 15876 w 67392"/>
              <a:gd name="connsiteY1" fmla="*/ 203915 h 619927"/>
              <a:gd name="connsiteX2" fmla="*/ 28755 w 67392"/>
              <a:gd name="connsiteY2" fmla="*/ 525887 h 619927"/>
              <a:gd name="connsiteX3" fmla="*/ 67392 w 67392"/>
              <a:gd name="connsiteY3" fmla="*/ 551644 h 619927"/>
              <a:gd name="connsiteX4" fmla="*/ 41634 w 67392"/>
              <a:gd name="connsiteY4" fmla="*/ 513008 h 619927"/>
              <a:gd name="connsiteX5" fmla="*/ 67392 w 67392"/>
              <a:gd name="connsiteY5" fmla="*/ 139520 h 619927"/>
              <a:gd name="connsiteX6" fmla="*/ 28755 w 67392"/>
              <a:gd name="connsiteY6" fmla="*/ 10732 h 61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392" h="619927">
                <a:moveTo>
                  <a:pt x="28755" y="10732"/>
                </a:moveTo>
                <a:cubicBezTo>
                  <a:pt x="20169" y="21464"/>
                  <a:pt x="0" y="61020"/>
                  <a:pt x="15876" y="203915"/>
                </a:cubicBezTo>
                <a:cubicBezTo>
                  <a:pt x="20169" y="311239"/>
                  <a:pt x="21610" y="418715"/>
                  <a:pt x="28755" y="525887"/>
                </a:cubicBezTo>
                <a:cubicBezTo>
                  <a:pt x="35024" y="619927"/>
                  <a:pt x="36312" y="598264"/>
                  <a:pt x="67392" y="551644"/>
                </a:cubicBezTo>
                <a:cubicBezTo>
                  <a:pt x="58806" y="538765"/>
                  <a:pt x="42167" y="528477"/>
                  <a:pt x="41634" y="513008"/>
                </a:cubicBezTo>
                <a:cubicBezTo>
                  <a:pt x="32002" y="233689"/>
                  <a:pt x="21990" y="275727"/>
                  <a:pt x="67392" y="139520"/>
                </a:cubicBezTo>
                <a:cubicBezTo>
                  <a:pt x="52692" y="36618"/>
                  <a:pt x="37341" y="0"/>
                  <a:pt x="28755" y="10732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1" name="Полилиния 20"/>
          <p:cNvSpPr/>
          <p:nvPr/>
        </p:nvSpPr>
        <p:spPr>
          <a:xfrm>
            <a:off x="2451100" y="1841500"/>
            <a:ext cx="730250" cy="503238"/>
          </a:xfrm>
          <a:custGeom>
            <a:avLst/>
            <a:gdLst>
              <a:gd name="connsiteX0" fmla="*/ 8586 w 729803"/>
              <a:gd name="connsiteY0" fmla="*/ 12879 h 503073"/>
              <a:gd name="connsiteX1" fmla="*/ 85859 w 729803"/>
              <a:gd name="connsiteY1" fmla="*/ 25758 h 503073"/>
              <a:gd name="connsiteX2" fmla="*/ 98738 w 729803"/>
              <a:gd name="connsiteY2" fmla="*/ 64394 h 503073"/>
              <a:gd name="connsiteX3" fmla="*/ 150253 w 729803"/>
              <a:gd name="connsiteY3" fmla="*/ 141667 h 503073"/>
              <a:gd name="connsiteX4" fmla="*/ 291921 w 729803"/>
              <a:gd name="connsiteY4" fmla="*/ 154546 h 503073"/>
              <a:gd name="connsiteX5" fmla="*/ 343436 w 729803"/>
              <a:gd name="connsiteY5" fmla="*/ 244698 h 503073"/>
              <a:gd name="connsiteX6" fmla="*/ 382073 w 729803"/>
              <a:gd name="connsiteY6" fmla="*/ 231820 h 503073"/>
              <a:gd name="connsiteX7" fmla="*/ 420710 w 729803"/>
              <a:gd name="connsiteY7" fmla="*/ 309093 h 503073"/>
              <a:gd name="connsiteX8" fmla="*/ 497983 w 729803"/>
              <a:gd name="connsiteY8" fmla="*/ 334851 h 503073"/>
              <a:gd name="connsiteX9" fmla="*/ 536620 w 729803"/>
              <a:gd name="connsiteY9" fmla="*/ 347729 h 503073"/>
              <a:gd name="connsiteX10" fmla="*/ 575256 w 729803"/>
              <a:gd name="connsiteY10" fmla="*/ 386366 h 503073"/>
              <a:gd name="connsiteX11" fmla="*/ 601014 w 729803"/>
              <a:gd name="connsiteY11" fmla="*/ 425003 h 503073"/>
              <a:gd name="connsiteX12" fmla="*/ 639651 w 729803"/>
              <a:gd name="connsiteY12" fmla="*/ 437882 h 503073"/>
              <a:gd name="connsiteX13" fmla="*/ 678287 w 729803"/>
              <a:gd name="connsiteY13" fmla="*/ 463639 h 503073"/>
              <a:gd name="connsiteX14" fmla="*/ 639651 w 729803"/>
              <a:gd name="connsiteY14" fmla="*/ 437882 h 503073"/>
              <a:gd name="connsiteX15" fmla="*/ 691166 w 729803"/>
              <a:gd name="connsiteY15" fmla="*/ 450760 h 503073"/>
              <a:gd name="connsiteX16" fmla="*/ 729803 w 729803"/>
              <a:gd name="connsiteY16" fmla="*/ 489397 h 503073"/>
              <a:gd name="connsiteX17" fmla="*/ 691166 w 729803"/>
              <a:gd name="connsiteY17" fmla="*/ 502276 h 503073"/>
              <a:gd name="connsiteX18" fmla="*/ 510862 w 729803"/>
              <a:gd name="connsiteY18" fmla="*/ 476518 h 503073"/>
              <a:gd name="connsiteX19" fmla="*/ 420710 w 729803"/>
              <a:gd name="connsiteY19" fmla="*/ 399245 h 503073"/>
              <a:gd name="connsiteX20" fmla="*/ 343436 w 729803"/>
              <a:gd name="connsiteY20" fmla="*/ 334851 h 503073"/>
              <a:gd name="connsiteX21" fmla="*/ 266163 w 729803"/>
              <a:gd name="connsiteY21" fmla="*/ 309093 h 503073"/>
              <a:gd name="connsiteX22" fmla="*/ 227527 w 729803"/>
              <a:gd name="connsiteY22" fmla="*/ 296214 h 503073"/>
              <a:gd name="connsiteX23" fmla="*/ 150253 w 729803"/>
              <a:gd name="connsiteY23" fmla="*/ 257577 h 503073"/>
              <a:gd name="connsiteX24" fmla="*/ 60101 w 729803"/>
              <a:gd name="connsiteY24" fmla="*/ 141667 h 503073"/>
              <a:gd name="connsiteX25" fmla="*/ 34344 w 729803"/>
              <a:gd name="connsiteY25" fmla="*/ 103031 h 503073"/>
              <a:gd name="connsiteX26" fmla="*/ 8586 w 729803"/>
              <a:gd name="connsiteY26" fmla="*/ 12879 h 50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9803" h="503073">
                <a:moveTo>
                  <a:pt x="8586" y="12879"/>
                </a:moveTo>
                <a:cubicBezTo>
                  <a:pt x="17172" y="0"/>
                  <a:pt x="63187" y="12802"/>
                  <a:pt x="85859" y="25758"/>
                </a:cubicBezTo>
                <a:cubicBezTo>
                  <a:pt x="97646" y="32493"/>
                  <a:pt x="95009" y="51341"/>
                  <a:pt x="98738" y="64394"/>
                </a:cubicBezTo>
                <a:cubicBezTo>
                  <a:pt x="109500" y="102062"/>
                  <a:pt x="102023" y="131332"/>
                  <a:pt x="150253" y="141667"/>
                </a:cubicBezTo>
                <a:cubicBezTo>
                  <a:pt x="196618" y="151602"/>
                  <a:pt x="244698" y="150253"/>
                  <a:pt x="291921" y="154546"/>
                </a:cubicBezTo>
                <a:cubicBezTo>
                  <a:pt x="309637" y="313992"/>
                  <a:pt x="271209" y="280811"/>
                  <a:pt x="343436" y="244698"/>
                </a:cubicBezTo>
                <a:cubicBezTo>
                  <a:pt x="355578" y="238627"/>
                  <a:pt x="369194" y="236113"/>
                  <a:pt x="382073" y="231820"/>
                </a:cubicBezTo>
                <a:cubicBezTo>
                  <a:pt x="389091" y="252872"/>
                  <a:pt x="399686" y="295953"/>
                  <a:pt x="420710" y="309093"/>
                </a:cubicBezTo>
                <a:cubicBezTo>
                  <a:pt x="443734" y="323483"/>
                  <a:pt x="472225" y="326265"/>
                  <a:pt x="497983" y="334851"/>
                </a:cubicBezTo>
                <a:lnTo>
                  <a:pt x="536620" y="347729"/>
                </a:lnTo>
                <a:cubicBezTo>
                  <a:pt x="549499" y="360608"/>
                  <a:pt x="563596" y="372374"/>
                  <a:pt x="575256" y="386366"/>
                </a:cubicBezTo>
                <a:cubicBezTo>
                  <a:pt x="585165" y="398257"/>
                  <a:pt x="588927" y="415334"/>
                  <a:pt x="601014" y="425003"/>
                </a:cubicBezTo>
                <a:cubicBezTo>
                  <a:pt x="611615" y="433484"/>
                  <a:pt x="627509" y="431811"/>
                  <a:pt x="639651" y="437882"/>
                </a:cubicBezTo>
                <a:cubicBezTo>
                  <a:pt x="653495" y="444804"/>
                  <a:pt x="665408" y="455053"/>
                  <a:pt x="678287" y="463639"/>
                </a:cubicBezTo>
                <a:cubicBezTo>
                  <a:pt x="678287" y="463639"/>
                  <a:pt x="628706" y="448827"/>
                  <a:pt x="639651" y="437882"/>
                </a:cubicBezTo>
                <a:cubicBezTo>
                  <a:pt x="652167" y="425366"/>
                  <a:pt x="673994" y="446467"/>
                  <a:pt x="691166" y="450760"/>
                </a:cubicBezTo>
                <a:cubicBezTo>
                  <a:pt x="704045" y="463639"/>
                  <a:pt x="729803" y="471183"/>
                  <a:pt x="729803" y="489397"/>
                </a:cubicBezTo>
                <a:cubicBezTo>
                  <a:pt x="729803" y="502973"/>
                  <a:pt x="704718" y="503073"/>
                  <a:pt x="691166" y="502276"/>
                </a:cubicBezTo>
                <a:cubicBezTo>
                  <a:pt x="630559" y="498711"/>
                  <a:pt x="570963" y="485104"/>
                  <a:pt x="510862" y="476518"/>
                </a:cubicBezTo>
                <a:cubicBezTo>
                  <a:pt x="356068" y="321727"/>
                  <a:pt x="538402" y="497323"/>
                  <a:pt x="420710" y="399245"/>
                </a:cubicBezTo>
                <a:cubicBezTo>
                  <a:pt x="386046" y="370358"/>
                  <a:pt x="384550" y="353124"/>
                  <a:pt x="343436" y="334851"/>
                </a:cubicBezTo>
                <a:cubicBezTo>
                  <a:pt x="318625" y="323824"/>
                  <a:pt x="291921" y="317679"/>
                  <a:pt x="266163" y="309093"/>
                </a:cubicBezTo>
                <a:cubicBezTo>
                  <a:pt x="253284" y="304800"/>
                  <a:pt x="238822" y="303744"/>
                  <a:pt x="227527" y="296214"/>
                </a:cubicBezTo>
                <a:cubicBezTo>
                  <a:pt x="177594" y="262926"/>
                  <a:pt x="203574" y="275351"/>
                  <a:pt x="150253" y="257577"/>
                </a:cubicBezTo>
                <a:cubicBezTo>
                  <a:pt x="89727" y="197051"/>
                  <a:pt x="121719" y="234094"/>
                  <a:pt x="60101" y="141667"/>
                </a:cubicBezTo>
                <a:lnTo>
                  <a:pt x="34344" y="103031"/>
                </a:lnTo>
                <a:cubicBezTo>
                  <a:pt x="18341" y="39021"/>
                  <a:pt x="0" y="25758"/>
                  <a:pt x="8586" y="12879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2" name="Полилиния 21"/>
          <p:cNvSpPr/>
          <p:nvPr/>
        </p:nvSpPr>
        <p:spPr>
          <a:xfrm>
            <a:off x="3328988" y="2138363"/>
            <a:ext cx="2490787" cy="952500"/>
          </a:xfrm>
          <a:custGeom>
            <a:avLst/>
            <a:gdLst>
              <a:gd name="connsiteX0" fmla="*/ 83625 w 2491239"/>
              <a:gd name="connsiteY0" fmla="*/ 450761 h 953618"/>
              <a:gd name="connsiteX1" fmla="*/ 32110 w 2491239"/>
              <a:gd name="connsiteY1" fmla="*/ 463639 h 953618"/>
              <a:gd name="connsiteX2" fmla="*/ 83625 w 2491239"/>
              <a:gd name="connsiteY2" fmla="*/ 553792 h 953618"/>
              <a:gd name="connsiteX3" fmla="*/ 122262 w 2491239"/>
              <a:gd name="connsiteY3" fmla="*/ 592428 h 953618"/>
              <a:gd name="connsiteX4" fmla="*/ 199535 w 2491239"/>
              <a:gd name="connsiteY4" fmla="*/ 643944 h 953618"/>
              <a:gd name="connsiteX5" fmla="*/ 276809 w 2491239"/>
              <a:gd name="connsiteY5" fmla="*/ 708338 h 953618"/>
              <a:gd name="connsiteX6" fmla="*/ 328324 w 2491239"/>
              <a:gd name="connsiteY6" fmla="*/ 721217 h 953618"/>
              <a:gd name="connsiteX7" fmla="*/ 405597 w 2491239"/>
              <a:gd name="connsiteY7" fmla="*/ 746975 h 953618"/>
              <a:gd name="connsiteX8" fmla="*/ 444234 w 2491239"/>
              <a:gd name="connsiteY8" fmla="*/ 759853 h 953618"/>
              <a:gd name="connsiteX9" fmla="*/ 482870 w 2491239"/>
              <a:gd name="connsiteY9" fmla="*/ 772732 h 953618"/>
              <a:gd name="connsiteX10" fmla="*/ 624538 w 2491239"/>
              <a:gd name="connsiteY10" fmla="*/ 785611 h 953618"/>
              <a:gd name="connsiteX11" fmla="*/ 676054 w 2491239"/>
              <a:gd name="connsiteY11" fmla="*/ 811369 h 953618"/>
              <a:gd name="connsiteX12" fmla="*/ 753327 w 2491239"/>
              <a:gd name="connsiteY12" fmla="*/ 862884 h 953618"/>
              <a:gd name="connsiteX13" fmla="*/ 817721 w 2491239"/>
              <a:gd name="connsiteY13" fmla="*/ 888642 h 953618"/>
              <a:gd name="connsiteX14" fmla="*/ 907873 w 2491239"/>
              <a:gd name="connsiteY14" fmla="*/ 940158 h 953618"/>
              <a:gd name="connsiteX15" fmla="*/ 985147 w 2491239"/>
              <a:gd name="connsiteY15" fmla="*/ 927279 h 953618"/>
              <a:gd name="connsiteX16" fmla="*/ 998025 w 2491239"/>
              <a:gd name="connsiteY16" fmla="*/ 811369 h 953618"/>
              <a:gd name="connsiteX17" fmla="*/ 1023783 w 2491239"/>
              <a:gd name="connsiteY17" fmla="*/ 669701 h 953618"/>
              <a:gd name="connsiteX18" fmla="*/ 1049541 w 2491239"/>
              <a:gd name="connsiteY18" fmla="*/ 631065 h 953618"/>
              <a:gd name="connsiteX19" fmla="*/ 1062420 w 2491239"/>
              <a:gd name="connsiteY19" fmla="*/ 515155 h 953618"/>
              <a:gd name="connsiteX20" fmla="*/ 1101056 w 2491239"/>
              <a:gd name="connsiteY20" fmla="*/ 502276 h 953618"/>
              <a:gd name="connsiteX21" fmla="*/ 1216966 w 2491239"/>
              <a:gd name="connsiteY21" fmla="*/ 489397 h 953618"/>
              <a:gd name="connsiteX22" fmla="*/ 1255603 w 2491239"/>
              <a:gd name="connsiteY22" fmla="*/ 463639 h 953618"/>
              <a:gd name="connsiteX23" fmla="*/ 1294239 w 2491239"/>
              <a:gd name="connsiteY23" fmla="*/ 450761 h 953618"/>
              <a:gd name="connsiteX24" fmla="*/ 1358634 w 2491239"/>
              <a:gd name="connsiteY24" fmla="*/ 399245 h 953618"/>
              <a:gd name="connsiteX25" fmla="*/ 1384392 w 2491239"/>
              <a:gd name="connsiteY25" fmla="*/ 450761 h 953618"/>
              <a:gd name="connsiteX26" fmla="*/ 1397270 w 2491239"/>
              <a:gd name="connsiteY26" fmla="*/ 502276 h 953618"/>
              <a:gd name="connsiteX27" fmla="*/ 1435907 w 2491239"/>
              <a:gd name="connsiteY27" fmla="*/ 528034 h 953618"/>
              <a:gd name="connsiteX28" fmla="*/ 1538938 w 2491239"/>
              <a:gd name="connsiteY28" fmla="*/ 553792 h 953618"/>
              <a:gd name="connsiteX29" fmla="*/ 1590454 w 2491239"/>
              <a:gd name="connsiteY29" fmla="*/ 566670 h 953618"/>
              <a:gd name="connsiteX30" fmla="*/ 1667727 w 2491239"/>
              <a:gd name="connsiteY30" fmla="*/ 605307 h 953618"/>
              <a:gd name="connsiteX31" fmla="*/ 1706363 w 2491239"/>
              <a:gd name="connsiteY31" fmla="*/ 592428 h 953618"/>
              <a:gd name="connsiteX32" fmla="*/ 1719242 w 2491239"/>
              <a:gd name="connsiteY32" fmla="*/ 553792 h 953618"/>
              <a:gd name="connsiteX33" fmla="*/ 1693485 w 2491239"/>
              <a:gd name="connsiteY33" fmla="*/ 476518 h 953618"/>
              <a:gd name="connsiteX34" fmla="*/ 1732121 w 2491239"/>
              <a:gd name="connsiteY34" fmla="*/ 360608 h 953618"/>
              <a:gd name="connsiteX35" fmla="*/ 1873789 w 2491239"/>
              <a:gd name="connsiteY35" fmla="*/ 347730 h 953618"/>
              <a:gd name="connsiteX36" fmla="*/ 1912425 w 2491239"/>
              <a:gd name="connsiteY36" fmla="*/ 360608 h 953618"/>
              <a:gd name="connsiteX37" fmla="*/ 1757879 w 2491239"/>
              <a:gd name="connsiteY37" fmla="*/ 540913 h 953618"/>
              <a:gd name="connsiteX38" fmla="*/ 1719242 w 2491239"/>
              <a:gd name="connsiteY38" fmla="*/ 553792 h 953618"/>
              <a:gd name="connsiteX39" fmla="*/ 1706363 w 2491239"/>
              <a:gd name="connsiteY39" fmla="*/ 618186 h 953618"/>
              <a:gd name="connsiteX40" fmla="*/ 1693485 w 2491239"/>
              <a:gd name="connsiteY40" fmla="*/ 656822 h 953618"/>
              <a:gd name="connsiteX41" fmla="*/ 1822273 w 2491239"/>
              <a:gd name="connsiteY41" fmla="*/ 656822 h 953618"/>
              <a:gd name="connsiteX42" fmla="*/ 1899547 w 2491239"/>
              <a:gd name="connsiteY42" fmla="*/ 631065 h 953618"/>
              <a:gd name="connsiteX43" fmla="*/ 1976820 w 2491239"/>
              <a:gd name="connsiteY43" fmla="*/ 592428 h 953618"/>
              <a:gd name="connsiteX44" fmla="*/ 2054093 w 2491239"/>
              <a:gd name="connsiteY44" fmla="*/ 553792 h 953618"/>
              <a:gd name="connsiteX45" fmla="*/ 2157124 w 2491239"/>
              <a:gd name="connsiteY45" fmla="*/ 528034 h 953618"/>
              <a:gd name="connsiteX46" fmla="*/ 2234397 w 2491239"/>
              <a:gd name="connsiteY46" fmla="*/ 489397 h 953618"/>
              <a:gd name="connsiteX47" fmla="*/ 2273034 w 2491239"/>
              <a:gd name="connsiteY47" fmla="*/ 360608 h 953618"/>
              <a:gd name="connsiteX48" fmla="*/ 2311670 w 2491239"/>
              <a:gd name="connsiteY48" fmla="*/ 347730 h 953618"/>
              <a:gd name="connsiteX49" fmla="*/ 2324549 w 2491239"/>
              <a:gd name="connsiteY49" fmla="*/ 309093 h 953618"/>
              <a:gd name="connsiteX50" fmla="*/ 2337428 w 2491239"/>
              <a:gd name="connsiteY50" fmla="*/ 231820 h 953618"/>
              <a:gd name="connsiteX51" fmla="*/ 2376065 w 2491239"/>
              <a:gd name="connsiteY51" fmla="*/ 206062 h 953618"/>
              <a:gd name="connsiteX52" fmla="*/ 2453338 w 2491239"/>
              <a:gd name="connsiteY52" fmla="*/ 128789 h 953618"/>
              <a:gd name="connsiteX53" fmla="*/ 2453338 w 2491239"/>
              <a:gd name="connsiteY53" fmla="*/ 0 h 953618"/>
              <a:gd name="connsiteX54" fmla="*/ 1680606 w 2491239"/>
              <a:gd name="connsiteY54" fmla="*/ 12879 h 953618"/>
              <a:gd name="connsiteX55" fmla="*/ 1603332 w 2491239"/>
              <a:gd name="connsiteY55" fmla="*/ 38637 h 953618"/>
              <a:gd name="connsiteX56" fmla="*/ 1500301 w 2491239"/>
              <a:gd name="connsiteY56" fmla="*/ 64394 h 953618"/>
              <a:gd name="connsiteX57" fmla="*/ 1423028 w 2491239"/>
              <a:gd name="connsiteY57" fmla="*/ 90152 h 953618"/>
              <a:gd name="connsiteX58" fmla="*/ 1345755 w 2491239"/>
              <a:gd name="connsiteY58" fmla="*/ 141668 h 953618"/>
              <a:gd name="connsiteX59" fmla="*/ 1307118 w 2491239"/>
              <a:gd name="connsiteY59" fmla="*/ 167425 h 953618"/>
              <a:gd name="connsiteX60" fmla="*/ 1268482 w 2491239"/>
              <a:gd name="connsiteY60" fmla="*/ 180304 h 953618"/>
              <a:gd name="connsiteX61" fmla="*/ 1113935 w 2491239"/>
              <a:gd name="connsiteY61" fmla="*/ 231820 h 953618"/>
              <a:gd name="connsiteX62" fmla="*/ 1088178 w 2491239"/>
              <a:gd name="connsiteY62" fmla="*/ 270456 h 953618"/>
              <a:gd name="connsiteX63" fmla="*/ 1010904 w 2491239"/>
              <a:gd name="connsiteY63" fmla="*/ 321972 h 953618"/>
              <a:gd name="connsiteX64" fmla="*/ 972268 w 2491239"/>
              <a:gd name="connsiteY64" fmla="*/ 347730 h 953618"/>
              <a:gd name="connsiteX65" fmla="*/ 959389 w 2491239"/>
              <a:gd name="connsiteY65" fmla="*/ 386366 h 953618"/>
              <a:gd name="connsiteX66" fmla="*/ 920752 w 2491239"/>
              <a:gd name="connsiteY66" fmla="*/ 412124 h 953618"/>
              <a:gd name="connsiteX67" fmla="*/ 882116 w 2491239"/>
              <a:gd name="connsiteY67" fmla="*/ 450761 h 953618"/>
              <a:gd name="connsiteX68" fmla="*/ 804842 w 2491239"/>
              <a:gd name="connsiteY68" fmla="*/ 515155 h 953618"/>
              <a:gd name="connsiteX69" fmla="*/ 791963 w 2491239"/>
              <a:gd name="connsiteY69" fmla="*/ 566670 h 953618"/>
              <a:gd name="connsiteX70" fmla="*/ 753327 w 2491239"/>
              <a:gd name="connsiteY70" fmla="*/ 579549 h 953618"/>
              <a:gd name="connsiteX71" fmla="*/ 495749 w 2491239"/>
              <a:gd name="connsiteY71" fmla="*/ 566670 h 953618"/>
              <a:gd name="connsiteX72" fmla="*/ 444234 w 2491239"/>
              <a:gd name="connsiteY72" fmla="*/ 553792 h 953618"/>
              <a:gd name="connsiteX73" fmla="*/ 379839 w 2491239"/>
              <a:gd name="connsiteY73" fmla="*/ 540913 h 953618"/>
              <a:gd name="connsiteX74" fmla="*/ 289687 w 2491239"/>
              <a:gd name="connsiteY74" fmla="*/ 489397 h 953618"/>
              <a:gd name="connsiteX75" fmla="*/ 122262 w 2491239"/>
              <a:gd name="connsiteY75" fmla="*/ 450761 h 953618"/>
              <a:gd name="connsiteX76" fmla="*/ 83625 w 2491239"/>
              <a:gd name="connsiteY76" fmla="*/ 450761 h 95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491239" h="953618">
                <a:moveTo>
                  <a:pt x="83625" y="450761"/>
                </a:moveTo>
                <a:cubicBezTo>
                  <a:pt x="66453" y="455054"/>
                  <a:pt x="39082" y="447370"/>
                  <a:pt x="32110" y="463639"/>
                </a:cubicBezTo>
                <a:cubicBezTo>
                  <a:pt x="0" y="538563"/>
                  <a:pt x="44764" y="540838"/>
                  <a:pt x="83625" y="553792"/>
                </a:cubicBezTo>
                <a:cubicBezTo>
                  <a:pt x="96504" y="566671"/>
                  <a:pt x="107885" y="581246"/>
                  <a:pt x="122262" y="592428"/>
                </a:cubicBezTo>
                <a:cubicBezTo>
                  <a:pt x="146698" y="611434"/>
                  <a:pt x="177645" y="622054"/>
                  <a:pt x="199535" y="643944"/>
                </a:cubicBezTo>
                <a:cubicBezTo>
                  <a:pt x="222743" y="667152"/>
                  <a:pt x="245431" y="694890"/>
                  <a:pt x="276809" y="708338"/>
                </a:cubicBezTo>
                <a:cubicBezTo>
                  <a:pt x="293078" y="715311"/>
                  <a:pt x="311370" y="716131"/>
                  <a:pt x="328324" y="721217"/>
                </a:cubicBezTo>
                <a:cubicBezTo>
                  <a:pt x="354330" y="729019"/>
                  <a:pt x="379839" y="738389"/>
                  <a:pt x="405597" y="746975"/>
                </a:cubicBezTo>
                <a:lnTo>
                  <a:pt x="444234" y="759853"/>
                </a:lnTo>
                <a:cubicBezTo>
                  <a:pt x="457113" y="764146"/>
                  <a:pt x="469350" y="771503"/>
                  <a:pt x="482870" y="772732"/>
                </a:cubicBezTo>
                <a:lnTo>
                  <a:pt x="624538" y="785611"/>
                </a:lnTo>
                <a:cubicBezTo>
                  <a:pt x="641710" y="794197"/>
                  <a:pt x="659591" y="801491"/>
                  <a:pt x="676054" y="811369"/>
                </a:cubicBezTo>
                <a:cubicBezTo>
                  <a:pt x="702599" y="827296"/>
                  <a:pt x="724584" y="851387"/>
                  <a:pt x="753327" y="862884"/>
                </a:cubicBezTo>
                <a:cubicBezTo>
                  <a:pt x="774792" y="871470"/>
                  <a:pt x="797512" y="877415"/>
                  <a:pt x="817721" y="888642"/>
                </a:cubicBezTo>
                <a:cubicBezTo>
                  <a:pt x="934676" y="953618"/>
                  <a:pt x="814356" y="908985"/>
                  <a:pt x="907873" y="940158"/>
                </a:cubicBezTo>
                <a:cubicBezTo>
                  <a:pt x="933631" y="935865"/>
                  <a:pt x="970172" y="948672"/>
                  <a:pt x="985147" y="927279"/>
                </a:cubicBezTo>
                <a:cubicBezTo>
                  <a:pt x="1007440" y="895432"/>
                  <a:pt x="993203" y="849943"/>
                  <a:pt x="998025" y="811369"/>
                </a:cubicBezTo>
                <a:cubicBezTo>
                  <a:pt x="1000483" y="791708"/>
                  <a:pt x="1011078" y="699346"/>
                  <a:pt x="1023783" y="669701"/>
                </a:cubicBezTo>
                <a:cubicBezTo>
                  <a:pt x="1029880" y="655474"/>
                  <a:pt x="1040955" y="643944"/>
                  <a:pt x="1049541" y="631065"/>
                </a:cubicBezTo>
                <a:cubicBezTo>
                  <a:pt x="1053834" y="592428"/>
                  <a:pt x="1047983" y="551249"/>
                  <a:pt x="1062420" y="515155"/>
                </a:cubicBezTo>
                <a:cubicBezTo>
                  <a:pt x="1067462" y="502551"/>
                  <a:pt x="1087665" y="504508"/>
                  <a:pt x="1101056" y="502276"/>
                </a:cubicBezTo>
                <a:cubicBezTo>
                  <a:pt x="1139401" y="495885"/>
                  <a:pt x="1178329" y="493690"/>
                  <a:pt x="1216966" y="489397"/>
                </a:cubicBezTo>
                <a:cubicBezTo>
                  <a:pt x="1229845" y="480811"/>
                  <a:pt x="1241758" y="470561"/>
                  <a:pt x="1255603" y="463639"/>
                </a:cubicBezTo>
                <a:cubicBezTo>
                  <a:pt x="1267745" y="457568"/>
                  <a:pt x="1283639" y="459241"/>
                  <a:pt x="1294239" y="450761"/>
                </a:cubicBezTo>
                <a:cubicBezTo>
                  <a:pt x="1377461" y="384184"/>
                  <a:pt x="1261518" y="431617"/>
                  <a:pt x="1358634" y="399245"/>
                </a:cubicBezTo>
                <a:cubicBezTo>
                  <a:pt x="1367220" y="416417"/>
                  <a:pt x="1377651" y="432784"/>
                  <a:pt x="1384392" y="450761"/>
                </a:cubicBezTo>
                <a:cubicBezTo>
                  <a:pt x="1390607" y="467334"/>
                  <a:pt x="1387452" y="487549"/>
                  <a:pt x="1397270" y="502276"/>
                </a:cubicBezTo>
                <a:cubicBezTo>
                  <a:pt x="1405856" y="515155"/>
                  <a:pt x="1422062" y="521112"/>
                  <a:pt x="1435907" y="528034"/>
                </a:cubicBezTo>
                <a:cubicBezTo>
                  <a:pt x="1463523" y="541842"/>
                  <a:pt x="1512487" y="547914"/>
                  <a:pt x="1538938" y="553792"/>
                </a:cubicBezTo>
                <a:cubicBezTo>
                  <a:pt x="1556217" y="557632"/>
                  <a:pt x="1573282" y="562377"/>
                  <a:pt x="1590454" y="566670"/>
                </a:cubicBezTo>
                <a:cubicBezTo>
                  <a:pt x="1609989" y="579694"/>
                  <a:pt x="1641066" y="605307"/>
                  <a:pt x="1667727" y="605307"/>
                </a:cubicBezTo>
                <a:cubicBezTo>
                  <a:pt x="1681302" y="605307"/>
                  <a:pt x="1693484" y="596721"/>
                  <a:pt x="1706363" y="592428"/>
                </a:cubicBezTo>
                <a:cubicBezTo>
                  <a:pt x="1710656" y="579549"/>
                  <a:pt x="1720741" y="567284"/>
                  <a:pt x="1719242" y="553792"/>
                </a:cubicBezTo>
                <a:cubicBezTo>
                  <a:pt x="1716244" y="526807"/>
                  <a:pt x="1693485" y="476518"/>
                  <a:pt x="1693485" y="476518"/>
                </a:cubicBezTo>
                <a:cubicBezTo>
                  <a:pt x="1752530" y="387949"/>
                  <a:pt x="1754789" y="428613"/>
                  <a:pt x="1732121" y="360608"/>
                </a:cubicBezTo>
                <a:cubicBezTo>
                  <a:pt x="1779344" y="356315"/>
                  <a:pt x="1826372" y="347730"/>
                  <a:pt x="1873789" y="347730"/>
                </a:cubicBezTo>
                <a:cubicBezTo>
                  <a:pt x="1887364" y="347730"/>
                  <a:pt x="1910505" y="347169"/>
                  <a:pt x="1912425" y="360608"/>
                </a:cubicBezTo>
                <a:cubicBezTo>
                  <a:pt x="1942492" y="571077"/>
                  <a:pt x="1915829" y="526554"/>
                  <a:pt x="1757879" y="540913"/>
                </a:cubicBezTo>
                <a:cubicBezTo>
                  <a:pt x="1745000" y="545206"/>
                  <a:pt x="1726772" y="542496"/>
                  <a:pt x="1719242" y="553792"/>
                </a:cubicBezTo>
                <a:cubicBezTo>
                  <a:pt x="1707100" y="572005"/>
                  <a:pt x="1711672" y="596950"/>
                  <a:pt x="1706363" y="618186"/>
                </a:cubicBezTo>
                <a:cubicBezTo>
                  <a:pt x="1703071" y="631356"/>
                  <a:pt x="1697778" y="643943"/>
                  <a:pt x="1693485" y="656822"/>
                </a:cubicBezTo>
                <a:cubicBezTo>
                  <a:pt x="1753700" y="676894"/>
                  <a:pt x="1734825" y="677002"/>
                  <a:pt x="1822273" y="656822"/>
                </a:cubicBezTo>
                <a:cubicBezTo>
                  <a:pt x="1848729" y="650717"/>
                  <a:pt x="1899547" y="631065"/>
                  <a:pt x="1899547" y="631065"/>
                </a:cubicBezTo>
                <a:cubicBezTo>
                  <a:pt x="2010271" y="557247"/>
                  <a:pt x="1870179" y="645749"/>
                  <a:pt x="1976820" y="592428"/>
                </a:cubicBezTo>
                <a:cubicBezTo>
                  <a:pt x="2039780" y="560948"/>
                  <a:pt x="1989345" y="569979"/>
                  <a:pt x="2054093" y="553792"/>
                </a:cubicBezTo>
                <a:cubicBezTo>
                  <a:pt x="2083483" y="546445"/>
                  <a:pt x="2127686" y="542753"/>
                  <a:pt x="2157124" y="528034"/>
                </a:cubicBezTo>
                <a:cubicBezTo>
                  <a:pt x="2256991" y="478100"/>
                  <a:pt x="2137282" y="521770"/>
                  <a:pt x="2234397" y="489397"/>
                </a:cubicBezTo>
                <a:cubicBezTo>
                  <a:pt x="2238995" y="471006"/>
                  <a:pt x="2264483" y="363458"/>
                  <a:pt x="2273034" y="360608"/>
                </a:cubicBezTo>
                <a:lnTo>
                  <a:pt x="2311670" y="347730"/>
                </a:lnTo>
                <a:cubicBezTo>
                  <a:pt x="2315963" y="334851"/>
                  <a:pt x="2321604" y="322345"/>
                  <a:pt x="2324549" y="309093"/>
                </a:cubicBezTo>
                <a:cubicBezTo>
                  <a:pt x="2330214" y="283602"/>
                  <a:pt x="2325750" y="255176"/>
                  <a:pt x="2337428" y="231820"/>
                </a:cubicBezTo>
                <a:cubicBezTo>
                  <a:pt x="2344350" y="217976"/>
                  <a:pt x="2364496" y="216345"/>
                  <a:pt x="2376065" y="206062"/>
                </a:cubicBezTo>
                <a:cubicBezTo>
                  <a:pt x="2403291" y="181861"/>
                  <a:pt x="2453338" y="128789"/>
                  <a:pt x="2453338" y="128789"/>
                </a:cubicBezTo>
                <a:cubicBezTo>
                  <a:pt x="2485167" y="33302"/>
                  <a:pt x="2491239" y="75800"/>
                  <a:pt x="2453338" y="0"/>
                </a:cubicBezTo>
                <a:cubicBezTo>
                  <a:pt x="2195761" y="4293"/>
                  <a:pt x="1937953" y="1181"/>
                  <a:pt x="1680606" y="12879"/>
                </a:cubicBezTo>
                <a:cubicBezTo>
                  <a:pt x="1653483" y="14112"/>
                  <a:pt x="1629090" y="30051"/>
                  <a:pt x="1603332" y="38637"/>
                </a:cubicBezTo>
                <a:cubicBezTo>
                  <a:pt x="1486103" y="77713"/>
                  <a:pt x="1671252" y="17771"/>
                  <a:pt x="1500301" y="64394"/>
                </a:cubicBezTo>
                <a:cubicBezTo>
                  <a:pt x="1474107" y="71538"/>
                  <a:pt x="1423028" y="90152"/>
                  <a:pt x="1423028" y="90152"/>
                </a:cubicBezTo>
                <a:lnTo>
                  <a:pt x="1345755" y="141668"/>
                </a:lnTo>
                <a:cubicBezTo>
                  <a:pt x="1332876" y="150254"/>
                  <a:pt x="1321802" y="162530"/>
                  <a:pt x="1307118" y="167425"/>
                </a:cubicBezTo>
                <a:lnTo>
                  <a:pt x="1268482" y="180304"/>
                </a:lnTo>
                <a:cubicBezTo>
                  <a:pt x="1237031" y="274658"/>
                  <a:pt x="1281618" y="180226"/>
                  <a:pt x="1113935" y="231820"/>
                </a:cubicBezTo>
                <a:cubicBezTo>
                  <a:pt x="1099141" y="236372"/>
                  <a:pt x="1099827" y="260264"/>
                  <a:pt x="1088178" y="270456"/>
                </a:cubicBezTo>
                <a:cubicBezTo>
                  <a:pt x="1064880" y="290841"/>
                  <a:pt x="1036662" y="304800"/>
                  <a:pt x="1010904" y="321972"/>
                </a:cubicBezTo>
                <a:lnTo>
                  <a:pt x="972268" y="347730"/>
                </a:lnTo>
                <a:cubicBezTo>
                  <a:pt x="967975" y="360609"/>
                  <a:pt x="967870" y="375766"/>
                  <a:pt x="959389" y="386366"/>
                </a:cubicBezTo>
                <a:cubicBezTo>
                  <a:pt x="949719" y="398453"/>
                  <a:pt x="932643" y="402215"/>
                  <a:pt x="920752" y="412124"/>
                </a:cubicBezTo>
                <a:cubicBezTo>
                  <a:pt x="906760" y="423784"/>
                  <a:pt x="896108" y="439101"/>
                  <a:pt x="882116" y="450761"/>
                </a:cubicBezTo>
                <a:cubicBezTo>
                  <a:pt x="774525" y="540420"/>
                  <a:pt x="917730" y="402267"/>
                  <a:pt x="804842" y="515155"/>
                </a:cubicBezTo>
                <a:cubicBezTo>
                  <a:pt x="800549" y="532327"/>
                  <a:pt x="803020" y="552848"/>
                  <a:pt x="791963" y="566670"/>
                </a:cubicBezTo>
                <a:cubicBezTo>
                  <a:pt x="783483" y="577271"/>
                  <a:pt x="766902" y="579549"/>
                  <a:pt x="753327" y="579549"/>
                </a:cubicBezTo>
                <a:cubicBezTo>
                  <a:pt x="667360" y="579549"/>
                  <a:pt x="581608" y="570963"/>
                  <a:pt x="495749" y="566670"/>
                </a:cubicBezTo>
                <a:cubicBezTo>
                  <a:pt x="478577" y="562377"/>
                  <a:pt x="461513" y="557632"/>
                  <a:pt x="444234" y="553792"/>
                </a:cubicBezTo>
                <a:cubicBezTo>
                  <a:pt x="422865" y="549044"/>
                  <a:pt x="400606" y="547835"/>
                  <a:pt x="379839" y="540913"/>
                </a:cubicBezTo>
                <a:cubicBezTo>
                  <a:pt x="277054" y="506651"/>
                  <a:pt x="374472" y="527080"/>
                  <a:pt x="289687" y="489397"/>
                </a:cubicBezTo>
                <a:cubicBezTo>
                  <a:pt x="222693" y="459622"/>
                  <a:pt x="195603" y="461238"/>
                  <a:pt x="122262" y="450761"/>
                </a:cubicBezTo>
                <a:lnTo>
                  <a:pt x="83625" y="450761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3" name="Полилиния 22"/>
          <p:cNvSpPr/>
          <p:nvPr/>
        </p:nvSpPr>
        <p:spPr>
          <a:xfrm>
            <a:off x="5008563" y="2909888"/>
            <a:ext cx="296862" cy="334962"/>
          </a:xfrm>
          <a:custGeom>
            <a:avLst/>
            <a:gdLst>
              <a:gd name="connsiteX0" fmla="*/ 65463 w 297283"/>
              <a:gd name="connsiteY0" fmla="*/ 25758 h 334851"/>
              <a:gd name="connsiteX1" fmla="*/ 39705 w 297283"/>
              <a:gd name="connsiteY1" fmla="*/ 64395 h 334851"/>
              <a:gd name="connsiteX2" fmla="*/ 26826 w 297283"/>
              <a:gd name="connsiteY2" fmla="*/ 309093 h 334851"/>
              <a:gd name="connsiteX3" fmla="*/ 65463 w 297283"/>
              <a:gd name="connsiteY3" fmla="*/ 334851 h 334851"/>
              <a:gd name="connsiteX4" fmla="*/ 181373 w 297283"/>
              <a:gd name="connsiteY4" fmla="*/ 270457 h 334851"/>
              <a:gd name="connsiteX5" fmla="*/ 194252 w 297283"/>
              <a:gd name="connsiteY5" fmla="*/ 231820 h 334851"/>
              <a:gd name="connsiteX6" fmla="*/ 271525 w 297283"/>
              <a:gd name="connsiteY6" fmla="*/ 193183 h 334851"/>
              <a:gd name="connsiteX7" fmla="*/ 297283 w 297283"/>
              <a:gd name="connsiteY7" fmla="*/ 77274 h 334851"/>
              <a:gd name="connsiteX8" fmla="*/ 284404 w 297283"/>
              <a:gd name="connsiteY8" fmla="*/ 25758 h 334851"/>
              <a:gd name="connsiteX9" fmla="*/ 245767 w 297283"/>
              <a:gd name="connsiteY9" fmla="*/ 0 h 334851"/>
              <a:gd name="connsiteX10" fmla="*/ 116979 w 297283"/>
              <a:gd name="connsiteY10" fmla="*/ 25758 h 334851"/>
              <a:gd name="connsiteX11" fmla="*/ 78342 w 297283"/>
              <a:gd name="connsiteY11" fmla="*/ 51516 h 334851"/>
              <a:gd name="connsiteX12" fmla="*/ 65463 w 297283"/>
              <a:gd name="connsiteY12" fmla="*/ 25758 h 33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7283" h="334851">
                <a:moveTo>
                  <a:pt x="65463" y="25758"/>
                </a:moveTo>
                <a:cubicBezTo>
                  <a:pt x="59024" y="27904"/>
                  <a:pt x="45991" y="50250"/>
                  <a:pt x="39705" y="64395"/>
                </a:cubicBezTo>
                <a:cubicBezTo>
                  <a:pt x="2004" y="149223"/>
                  <a:pt x="0" y="208493"/>
                  <a:pt x="26826" y="309093"/>
                </a:cubicBezTo>
                <a:cubicBezTo>
                  <a:pt x="30814" y="324049"/>
                  <a:pt x="52584" y="326265"/>
                  <a:pt x="65463" y="334851"/>
                </a:cubicBezTo>
                <a:cubicBezTo>
                  <a:pt x="154032" y="275806"/>
                  <a:pt x="113368" y="293125"/>
                  <a:pt x="181373" y="270457"/>
                </a:cubicBezTo>
                <a:cubicBezTo>
                  <a:pt x="185666" y="257578"/>
                  <a:pt x="185771" y="242421"/>
                  <a:pt x="194252" y="231820"/>
                </a:cubicBezTo>
                <a:cubicBezTo>
                  <a:pt x="212409" y="209123"/>
                  <a:pt x="246072" y="201667"/>
                  <a:pt x="271525" y="193183"/>
                </a:cubicBezTo>
                <a:cubicBezTo>
                  <a:pt x="284806" y="153340"/>
                  <a:pt x="297283" y="122606"/>
                  <a:pt x="297283" y="77274"/>
                </a:cubicBezTo>
                <a:cubicBezTo>
                  <a:pt x="297283" y="59574"/>
                  <a:pt x="294222" y="40486"/>
                  <a:pt x="284404" y="25758"/>
                </a:cubicBezTo>
                <a:cubicBezTo>
                  <a:pt x="275818" y="12879"/>
                  <a:pt x="258646" y="8586"/>
                  <a:pt x="245767" y="0"/>
                </a:cubicBezTo>
                <a:cubicBezTo>
                  <a:pt x="212542" y="4746"/>
                  <a:pt x="152945" y="7775"/>
                  <a:pt x="116979" y="25758"/>
                </a:cubicBezTo>
                <a:cubicBezTo>
                  <a:pt x="103135" y="32680"/>
                  <a:pt x="93821" y="51516"/>
                  <a:pt x="78342" y="51516"/>
                </a:cubicBezTo>
                <a:cubicBezTo>
                  <a:pt x="68743" y="51516"/>
                  <a:pt x="71902" y="23612"/>
                  <a:pt x="65463" y="2575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4" name="Полилиния 23"/>
          <p:cNvSpPr/>
          <p:nvPr/>
        </p:nvSpPr>
        <p:spPr>
          <a:xfrm>
            <a:off x="6792913" y="1609725"/>
            <a:ext cx="377825" cy="296863"/>
          </a:xfrm>
          <a:custGeom>
            <a:avLst/>
            <a:gdLst>
              <a:gd name="connsiteX0" fmla="*/ 303044 w 376956"/>
              <a:gd name="connsiteY0" fmla="*/ 0 h 296214"/>
              <a:gd name="connsiteX1" fmla="*/ 225771 w 376956"/>
              <a:gd name="connsiteY1" fmla="*/ 25758 h 296214"/>
              <a:gd name="connsiteX2" fmla="*/ 187134 w 376956"/>
              <a:gd name="connsiteY2" fmla="*/ 51516 h 296214"/>
              <a:gd name="connsiteX3" fmla="*/ 148498 w 376956"/>
              <a:gd name="connsiteY3" fmla="*/ 64395 h 296214"/>
              <a:gd name="connsiteX4" fmla="*/ 32588 w 376956"/>
              <a:gd name="connsiteY4" fmla="*/ 90152 h 296214"/>
              <a:gd name="connsiteX5" fmla="*/ 32588 w 376956"/>
              <a:gd name="connsiteY5" fmla="*/ 270456 h 296214"/>
              <a:gd name="connsiteX6" fmla="*/ 109861 w 376956"/>
              <a:gd name="connsiteY6" fmla="*/ 296214 h 296214"/>
              <a:gd name="connsiteX7" fmla="*/ 328802 w 376956"/>
              <a:gd name="connsiteY7" fmla="*/ 244699 h 296214"/>
              <a:gd name="connsiteX8" fmla="*/ 354560 w 376956"/>
              <a:gd name="connsiteY8" fmla="*/ 206062 h 296214"/>
              <a:gd name="connsiteX9" fmla="*/ 354560 w 376956"/>
              <a:gd name="connsiteY9" fmla="*/ 64395 h 296214"/>
              <a:gd name="connsiteX10" fmla="*/ 341681 w 376956"/>
              <a:gd name="connsiteY10" fmla="*/ 25758 h 296214"/>
              <a:gd name="connsiteX11" fmla="*/ 303044 w 376956"/>
              <a:gd name="connsiteY11" fmla="*/ 0 h 29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6956" h="296214">
                <a:moveTo>
                  <a:pt x="303044" y="0"/>
                </a:moveTo>
                <a:cubicBezTo>
                  <a:pt x="283726" y="0"/>
                  <a:pt x="248362" y="10697"/>
                  <a:pt x="225771" y="25758"/>
                </a:cubicBezTo>
                <a:cubicBezTo>
                  <a:pt x="212892" y="34344"/>
                  <a:pt x="200978" y="44594"/>
                  <a:pt x="187134" y="51516"/>
                </a:cubicBezTo>
                <a:cubicBezTo>
                  <a:pt x="174992" y="57587"/>
                  <a:pt x="161551" y="60666"/>
                  <a:pt x="148498" y="64395"/>
                </a:cubicBezTo>
                <a:cubicBezTo>
                  <a:pt x="106073" y="76516"/>
                  <a:pt x="76834" y="81303"/>
                  <a:pt x="32588" y="90152"/>
                </a:cubicBezTo>
                <a:cubicBezTo>
                  <a:pt x="21822" y="143983"/>
                  <a:pt x="0" y="219247"/>
                  <a:pt x="32588" y="270456"/>
                </a:cubicBezTo>
                <a:cubicBezTo>
                  <a:pt x="47165" y="293362"/>
                  <a:pt x="109861" y="296214"/>
                  <a:pt x="109861" y="296214"/>
                </a:cubicBezTo>
                <a:cubicBezTo>
                  <a:pt x="232668" y="255278"/>
                  <a:pt x="160421" y="275313"/>
                  <a:pt x="328802" y="244699"/>
                </a:cubicBezTo>
                <a:cubicBezTo>
                  <a:pt x="337388" y="231820"/>
                  <a:pt x="348463" y="220289"/>
                  <a:pt x="354560" y="206062"/>
                </a:cubicBezTo>
                <a:cubicBezTo>
                  <a:pt x="376956" y="153806"/>
                  <a:pt x="366248" y="122834"/>
                  <a:pt x="354560" y="64395"/>
                </a:cubicBezTo>
                <a:cubicBezTo>
                  <a:pt x="351898" y="51083"/>
                  <a:pt x="353823" y="31829"/>
                  <a:pt x="341681" y="25758"/>
                </a:cubicBezTo>
                <a:cubicBezTo>
                  <a:pt x="322482" y="16159"/>
                  <a:pt x="322362" y="0"/>
                  <a:pt x="303044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5" name="Полилиния 24"/>
          <p:cNvSpPr/>
          <p:nvPr/>
        </p:nvSpPr>
        <p:spPr>
          <a:xfrm>
            <a:off x="7173913" y="1416050"/>
            <a:ext cx="233362" cy="296863"/>
          </a:xfrm>
          <a:custGeom>
            <a:avLst/>
            <a:gdLst>
              <a:gd name="connsiteX0" fmla="*/ 206062 w 234528"/>
              <a:gd name="connsiteY0" fmla="*/ 115910 h 296214"/>
              <a:gd name="connsiteX1" fmla="*/ 193183 w 234528"/>
              <a:gd name="connsiteY1" fmla="*/ 51516 h 296214"/>
              <a:gd name="connsiteX2" fmla="*/ 115910 w 234528"/>
              <a:gd name="connsiteY2" fmla="*/ 0 h 296214"/>
              <a:gd name="connsiteX3" fmla="*/ 90153 w 234528"/>
              <a:gd name="connsiteY3" fmla="*/ 77273 h 296214"/>
              <a:gd name="connsiteX4" fmla="*/ 0 w 234528"/>
              <a:gd name="connsiteY4" fmla="*/ 128789 h 296214"/>
              <a:gd name="connsiteX5" fmla="*/ 12879 w 234528"/>
              <a:gd name="connsiteY5" fmla="*/ 244699 h 296214"/>
              <a:gd name="connsiteX6" fmla="*/ 25758 w 234528"/>
              <a:gd name="connsiteY6" fmla="*/ 283335 h 296214"/>
              <a:gd name="connsiteX7" fmla="*/ 64395 w 234528"/>
              <a:gd name="connsiteY7" fmla="*/ 296214 h 296214"/>
              <a:gd name="connsiteX8" fmla="*/ 103031 w 234528"/>
              <a:gd name="connsiteY8" fmla="*/ 283335 h 296214"/>
              <a:gd name="connsiteX9" fmla="*/ 141668 w 234528"/>
              <a:gd name="connsiteY9" fmla="*/ 244699 h 296214"/>
              <a:gd name="connsiteX10" fmla="*/ 180305 w 234528"/>
              <a:gd name="connsiteY10" fmla="*/ 218941 h 296214"/>
              <a:gd name="connsiteX11" fmla="*/ 193183 w 234528"/>
              <a:gd name="connsiteY11" fmla="*/ 180304 h 296214"/>
              <a:gd name="connsiteX12" fmla="*/ 231820 w 234528"/>
              <a:gd name="connsiteY12" fmla="*/ 154547 h 296214"/>
              <a:gd name="connsiteX13" fmla="*/ 206062 w 234528"/>
              <a:gd name="connsiteY13" fmla="*/ 115910 h 29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528" h="296214">
                <a:moveTo>
                  <a:pt x="206062" y="115910"/>
                </a:moveTo>
                <a:cubicBezTo>
                  <a:pt x="199623" y="98738"/>
                  <a:pt x="202972" y="71095"/>
                  <a:pt x="193183" y="51516"/>
                </a:cubicBezTo>
                <a:cubicBezTo>
                  <a:pt x="173888" y="12926"/>
                  <a:pt x="150254" y="11448"/>
                  <a:pt x="115910" y="0"/>
                </a:cubicBezTo>
                <a:lnTo>
                  <a:pt x="90153" y="77273"/>
                </a:lnTo>
                <a:cubicBezTo>
                  <a:pt x="69017" y="140683"/>
                  <a:pt x="90664" y="113678"/>
                  <a:pt x="0" y="128789"/>
                </a:cubicBezTo>
                <a:cubicBezTo>
                  <a:pt x="4293" y="167426"/>
                  <a:pt x="6488" y="206354"/>
                  <a:pt x="12879" y="244699"/>
                </a:cubicBezTo>
                <a:cubicBezTo>
                  <a:pt x="15111" y="258090"/>
                  <a:pt x="16159" y="273736"/>
                  <a:pt x="25758" y="283335"/>
                </a:cubicBezTo>
                <a:cubicBezTo>
                  <a:pt x="35358" y="292934"/>
                  <a:pt x="51516" y="291921"/>
                  <a:pt x="64395" y="296214"/>
                </a:cubicBezTo>
                <a:cubicBezTo>
                  <a:pt x="77274" y="291921"/>
                  <a:pt x="91736" y="290865"/>
                  <a:pt x="103031" y="283335"/>
                </a:cubicBezTo>
                <a:cubicBezTo>
                  <a:pt x="118186" y="273232"/>
                  <a:pt x="127676" y="256359"/>
                  <a:pt x="141668" y="244699"/>
                </a:cubicBezTo>
                <a:cubicBezTo>
                  <a:pt x="153559" y="234790"/>
                  <a:pt x="167426" y="227527"/>
                  <a:pt x="180305" y="218941"/>
                </a:cubicBezTo>
                <a:cubicBezTo>
                  <a:pt x="184598" y="206062"/>
                  <a:pt x="184702" y="190905"/>
                  <a:pt x="193183" y="180304"/>
                </a:cubicBezTo>
                <a:cubicBezTo>
                  <a:pt x="202852" y="168217"/>
                  <a:pt x="228784" y="169725"/>
                  <a:pt x="231820" y="154547"/>
                </a:cubicBezTo>
                <a:cubicBezTo>
                  <a:pt x="234528" y="141009"/>
                  <a:pt x="212502" y="133082"/>
                  <a:pt x="206062" y="11591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8" name="Полилиния 27"/>
          <p:cNvSpPr/>
          <p:nvPr/>
        </p:nvSpPr>
        <p:spPr>
          <a:xfrm>
            <a:off x="1000125" y="1000125"/>
            <a:ext cx="1989138" cy="2211388"/>
          </a:xfrm>
          <a:custGeom>
            <a:avLst/>
            <a:gdLst>
              <a:gd name="connsiteX0" fmla="*/ 425976 w 1989130"/>
              <a:gd name="connsiteY0" fmla="*/ 498293 h 2211653"/>
              <a:gd name="connsiteX1" fmla="*/ 479764 w 1989130"/>
              <a:gd name="connsiteY1" fmla="*/ 484845 h 2211653"/>
              <a:gd name="connsiteX2" fmla="*/ 506659 w 1989130"/>
              <a:gd name="connsiteY2" fmla="*/ 457951 h 2211653"/>
              <a:gd name="connsiteX3" fmla="*/ 547000 w 1989130"/>
              <a:gd name="connsiteY3" fmla="*/ 444504 h 2211653"/>
              <a:gd name="connsiteX4" fmla="*/ 560447 w 1989130"/>
              <a:gd name="connsiteY4" fmla="*/ 484845 h 2211653"/>
              <a:gd name="connsiteX5" fmla="*/ 654576 w 1989130"/>
              <a:gd name="connsiteY5" fmla="*/ 525187 h 2211653"/>
              <a:gd name="connsiteX6" fmla="*/ 668023 w 1989130"/>
              <a:gd name="connsiteY6" fmla="*/ 484845 h 2211653"/>
              <a:gd name="connsiteX7" fmla="*/ 681470 w 1989130"/>
              <a:gd name="connsiteY7" fmla="*/ 431057 h 2211653"/>
              <a:gd name="connsiteX8" fmla="*/ 721811 w 1989130"/>
              <a:gd name="connsiteY8" fmla="*/ 417610 h 2211653"/>
              <a:gd name="connsiteX9" fmla="*/ 762153 w 1989130"/>
              <a:gd name="connsiteY9" fmla="*/ 390716 h 2211653"/>
              <a:gd name="connsiteX10" fmla="*/ 829388 w 1989130"/>
              <a:gd name="connsiteY10" fmla="*/ 323481 h 2211653"/>
              <a:gd name="connsiteX11" fmla="*/ 869729 w 1989130"/>
              <a:gd name="connsiteY11" fmla="*/ 283140 h 2211653"/>
              <a:gd name="connsiteX12" fmla="*/ 923517 w 1989130"/>
              <a:gd name="connsiteY12" fmla="*/ 269693 h 2211653"/>
              <a:gd name="connsiteX13" fmla="*/ 963859 w 1989130"/>
              <a:gd name="connsiteY13" fmla="*/ 256245 h 2211653"/>
              <a:gd name="connsiteX14" fmla="*/ 1017647 w 1989130"/>
              <a:gd name="connsiteY14" fmla="*/ 242798 h 2211653"/>
              <a:gd name="connsiteX15" fmla="*/ 1098329 w 1989130"/>
              <a:gd name="connsiteY15" fmla="*/ 215904 h 2211653"/>
              <a:gd name="connsiteX16" fmla="*/ 963859 w 1989130"/>
              <a:gd name="connsiteY16" fmla="*/ 229351 h 2211653"/>
              <a:gd name="connsiteX17" fmla="*/ 923517 w 1989130"/>
              <a:gd name="connsiteY17" fmla="*/ 242798 h 2211653"/>
              <a:gd name="connsiteX18" fmla="*/ 896623 w 1989130"/>
              <a:gd name="connsiteY18" fmla="*/ 269693 h 2211653"/>
              <a:gd name="connsiteX19" fmla="*/ 910070 w 1989130"/>
              <a:gd name="connsiteY19" fmla="*/ 215904 h 2211653"/>
              <a:gd name="connsiteX20" fmla="*/ 1044541 w 1989130"/>
              <a:gd name="connsiteY20" fmla="*/ 162116 h 2211653"/>
              <a:gd name="connsiteX21" fmla="*/ 1192459 w 1989130"/>
              <a:gd name="connsiteY21" fmla="*/ 108328 h 2211653"/>
              <a:gd name="connsiteX22" fmla="*/ 1259694 w 1989130"/>
              <a:gd name="connsiteY22" fmla="*/ 27645 h 2211653"/>
              <a:gd name="connsiteX23" fmla="*/ 1300035 w 1989130"/>
              <a:gd name="connsiteY23" fmla="*/ 751 h 2211653"/>
              <a:gd name="connsiteX24" fmla="*/ 1353823 w 1989130"/>
              <a:gd name="connsiteY24" fmla="*/ 14198 h 2211653"/>
              <a:gd name="connsiteX25" fmla="*/ 1367270 w 1989130"/>
              <a:gd name="connsiteY25" fmla="*/ 81434 h 2211653"/>
              <a:gd name="connsiteX26" fmla="*/ 1394164 w 1989130"/>
              <a:gd name="connsiteY26" fmla="*/ 215904 h 2211653"/>
              <a:gd name="connsiteX27" fmla="*/ 1300035 w 1989130"/>
              <a:gd name="connsiteY27" fmla="*/ 619316 h 2211653"/>
              <a:gd name="connsiteX28" fmla="*/ 1259694 w 1989130"/>
              <a:gd name="connsiteY28" fmla="*/ 592422 h 2211653"/>
              <a:gd name="connsiteX29" fmla="*/ 1219353 w 1989130"/>
              <a:gd name="connsiteY29" fmla="*/ 498293 h 2211653"/>
              <a:gd name="connsiteX30" fmla="*/ 1192459 w 1989130"/>
              <a:gd name="connsiteY30" fmla="*/ 457951 h 2211653"/>
              <a:gd name="connsiteX31" fmla="*/ 1165564 w 1989130"/>
              <a:gd name="connsiteY31" fmla="*/ 336928 h 2211653"/>
              <a:gd name="connsiteX32" fmla="*/ 1138670 w 1989130"/>
              <a:gd name="connsiteY32" fmla="*/ 377269 h 2211653"/>
              <a:gd name="connsiteX33" fmla="*/ 1111776 w 1989130"/>
              <a:gd name="connsiteY33" fmla="*/ 431057 h 2211653"/>
              <a:gd name="connsiteX34" fmla="*/ 1057988 w 1989130"/>
              <a:gd name="connsiteY34" fmla="*/ 444504 h 2211653"/>
              <a:gd name="connsiteX35" fmla="*/ 977306 w 1989130"/>
              <a:gd name="connsiteY35" fmla="*/ 498293 h 2211653"/>
              <a:gd name="connsiteX36" fmla="*/ 950411 w 1989130"/>
              <a:gd name="connsiteY36" fmla="*/ 525187 h 2211653"/>
              <a:gd name="connsiteX37" fmla="*/ 910070 w 1989130"/>
              <a:gd name="connsiteY37" fmla="*/ 552081 h 2211653"/>
              <a:gd name="connsiteX38" fmla="*/ 950411 w 1989130"/>
              <a:gd name="connsiteY38" fmla="*/ 578975 h 2211653"/>
              <a:gd name="connsiteX39" fmla="*/ 977306 w 1989130"/>
              <a:gd name="connsiteY39" fmla="*/ 753787 h 2211653"/>
              <a:gd name="connsiteX40" fmla="*/ 1004200 w 1989130"/>
              <a:gd name="connsiteY40" fmla="*/ 794128 h 2211653"/>
              <a:gd name="connsiteX41" fmla="*/ 1044541 w 1989130"/>
              <a:gd name="connsiteY41" fmla="*/ 807575 h 2211653"/>
              <a:gd name="connsiteX42" fmla="*/ 1057988 w 1989130"/>
              <a:gd name="connsiteY42" fmla="*/ 767234 h 2211653"/>
              <a:gd name="connsiteX43" fmla="*/ 1071435 w 1989130"/>
              <a:gd name="connsiteY43" fmla="*/ 659657 h 2211653"/>
              <a:gd name="connsiteX44" fmla="*/ 1111776 w 1989130"/>
              <a:gd name="connsiteY44" fmla="*/ 699998 h 2211653"/>
              <a:gd name="connsiteX45" fmla="*/ 1138670 w 1989130"/>
              <a:gd name="connsiteY45" fmla="*/ 780681 h 2211653"/>
              <a:gd name="connsiteX46" fmla="*/ 1219353 w 1989130"/>
              <a:gd name="connsiteY46" fmla="*/ 753787 h 2211653"/>
              <a:gd name="connsiteX47" fmla="*/ 1313482 w 1989130"/>
              <a:gd name="connsiteY47" fmla="*/ 767234 h 2211653"/>
              <a:gd name="connsiteX48" fmla="*/ 1353823 w 1989130"/>
              <a:gd name="connsiteY48" fmla="*/ 794128 h 2211653"/>
              <a:gd name="connsiteX49" fmla="*/ 1421059 w 1989130"/>
              <a:gd name="connsiteY49" fmla="*/ 847916 h 2211653"/>
              <a:gd name="connsiteX50" fmla="*/ 1447953 w 1989130"/>
              <a:gd name="connsiteY50" fmla="*/ 968940 h 2211653"/>
              <a:gd name="connsiteX51" fmla="*/ 1501741 w 1989130"/>
              <a:gd name="connsiteY51" fmla="*/ 1036175 h 2211653"/>
              <a:gd name="connsiteX52" fmla="*/ 1488294 w 1989130"/>
              <a:gd name="connsiteY52" fmla="*/ 1076516 h 2211653"/>
              <a:gd name="connsiteX53" fmla="*/ 1474847 w 1989130"/>
              <a:gd name="connsiteY53" fmla="*/ 1036175 h 2211653"/>
              <a:gd name="connsiteX54" fmla="*/ 1447953 w 1989130"/>
              <a:gd name="connsiteY54" fmla="*/ 982387 h 2211653"/>
              <a:gd name="connsiteX55" fmla="*/ 1488294 w 1989130"/>
              <a:gd name="connsiteY55" fmla="*/ 1009281 h 2211653"/>
              <a:gd name="connsiteX56" fmla="*/ 1528635 w 1989130"/>
              <a:gd name="connsiteY56" fmla="*/ 1022728 h 2211653"/>
              <a:gd name="connsiteX57" fmla="*/ 1609317 w 1989130"/>
              <a:gd name="connsiteY57" fmla="*/ 1089963 h 2211653"/>
              <a:gd name="connsiteX58" fmla="*/ 1676553 w 1989130"/>
              <a:gd name="connsiteY58" fmla="*/ 1103410 h 2211653"/>
              <a:gd name="connsiteX59" fmla="*/ 1824470 w 1989130"/>
              <a:gd name="connsiteY59" fmla="*/ 1170645 h 2211653"/>
              <a:gd name="connsiteX60" fmla="*/ 1837917 w 1989130"/>
              <a:gd name="connsiteY60" fmla="*/ 1210987 h 2211653"/>
              <a:gd name="connsiteX61" fmla="*/ 1878259 w 1989130"/>
              <a:gd name="connsiteY61" fmla="*/ 1251328 h 2211653"/>
              <a:gd name="connsiteX62" fmla="*/ 1958941 w 1989130"/>
              <a:gd name="connsiteY62" fmla="*/ 1318563 h 2211653"/>
              <a:gd name="connsiteX63" fmla="*/ 1985835 w 1989130"/>
              <a:gd name="connsiteY63" fmla="*/ 1372351 h 2211653"/>
              <a:gd name="connsiteX64" fmla="*/ 1945494 w 1989130"/>
              <a:gd name="connsiteY64" fmla="*/ 1399245 h 2211653"/>
              <a:gd name="connsiteX65" fmla="*/ 1891706 w 1989130"/>
              <a:gd name="connsiteY65" fmla="*/ 1412693 h 2211653"/>
              <a:gd name="connsiteX66" fmla="*/ 1851364 w 1989130"/>
              <a:gd name="connsiteY66" fmla="*/ 1426140 h 2211653"/>
              <a:gd name="connsiteX67" fmla="*/ 1891706 w 1989130"/>
              <a:gd name="connsiteY67" fmla="*/ 1439587 h 2211653"/>
              <a:gd name="connsiteX68" fmla="*/ 1878259 w 1989130"/>
              <a:gd name="connsiteY68" fmla="*/ 1399245 h 2211653"/>
              <a:gd name="connsiteX69" fmla="*/ 1851364 w 1989130"/>
              <a:gd name="connsiteY69" fmla="*/ 1426140 h 2211653"/>
              <a:gd name="connsiteX70" fmla="*/ 1784129 w 1989130"/>
              <a:gd name="connsiteY70" fmla="*/ 1493375 h 2211653"/>
              <a:gd name="connsiteX71" fmla="*/ 1757235 w 1989130"/>
              <a:gd name="connsiteY71" fmla="*/ 1533716 h 2211653"/>
              <a:gd name="connsiteX72" fmla="*/ 1676553 w 1989130"/>
              <a:gd name="connsiteY72" fmla="*/ 1587504 h 2211653"/>
              <a:gd name="connsiteX73" fmla="*/ 1622764 w 1989130"/>
              <a:gd name="connsiteY73" fmla="*/ 1641293 h 2211653"/>
              <a:gd name="connsiteX74" fmla="*/ 1609317 w 1989130"/>
              <a:gd name="connsiteY74" fmla="*/ 1681634 h 2211653"/>
              <a:gd name="connsiteX75" fmla="*/ 1528635 w 1989130"/>
              <a:gd name="connsiteY75" fmla="*/ 1735422 h 2211653"/>
              <a:gd name="connsiteX76" fmla="*/ 1447953 w 1989130"/>
              <a:gd name="connsiteY76" fmla="*/ 1789210 h 2211653"/>
              <a:gd name="connsiteX77" fmla="*/ 1407611 w 1989130"/>
              <a:gd name="connsiteY77" fmla="*/ 1883340 h 2211653"/>
              <a:gd name="connsiteX78" fmla="*/ 1394164 w 1989130"/>
              <a:gd name="connsiteY78" fmla="*/ 1923681 h 2211653"/>
              <a:gd name="connsiteX79" fmla="*/ 1367270 w 1989130"/>
              <a:gd name="connsiteY79" fmla="*/ 1964022 h 2211653"/>
              <a:gd name="connsiteX80" fmla="*/ 1313482 w 1989130"/>
              <a:gd name="connsiteY80" fmla="*/ 2085045 h 2211653"/>
              <a:gd name="connsiteX81" fmla="*/ 1300035 w 1989130"/>
              <a:gd name="connsiteY81" fmla="*/ 2165728 h 2211653"/>
              <a:gd name="connsiteX82" fmla="*/ 1286588 w 1989130"/>
              <a:gd name="connsiteY82" fmla="*/ 2206069 h 2211653"/>
              <a:gd name="connsiteX83" fmla="*/ 1205906 w 1989130"/>
              <a:gd name="connsiteY83" fmla="*/ 2125387 h 2211653"/>
              <a:gd name="connsiteX84" fmla="*/ 1192459 w 1989130"/>
              <a:gd name="connsiteY84" fmla="*/ 2071598 h 2211653"/>
              <a:gd name="connsiteX85" fmla="*/ 1125223 w 1989130"/>
              <a:gd name="connsiteY85" fmla="*/ 2111940 h 2211653"/>
              <a:gd name="connsiteX86" fmla="*/ 1084882 w 1989130"/>
              <a:gd name="connsiteY86" fmla="*/ 2085045 h 2211653"/>
              <a:gd name="connsiteX87" fmla="*/ 1031094 w 1989130"/>
              <a:gd name="connsiteY87" fmla="*/ 2044704 h 2211653"/>
              <a:gd name="connsiteX88" fmla="*/ 977306 w 1989130"/>
              <a:gd name="connsiteY88" fmla="*/ 2031257 h 2211653"/>
              <a:gd name="connsiteX89" fmla="*/ 869729 w 1989130"/>
              <a:gd name="connsiteY89" fmla="*/ 1977469 h 2211653"/>
              <a:gd name="connsiteX90" fmla="*/ 789047 w 1989130"/>
              <a:gd name="connsiteY90" fmla="*/ 1937128 h 2211653"/>
              <a:gd name="connsiteX91" fmla="*/ 735259 w 1989130"/>
              <a:gd name="connsiteY91" fmla="*/ 1896787 h 2211653"/>
              <a:gd name="connsiteX92" fmla="*/ 708364 w 1989130"/>
              <a:gd name="connsiteY92" fmla="*/ 1829551 h 2211653"/>
              <a:gd name="connsiteX93" fmla="*/ 668023 w 1989130"/>
              <a:gd name="connsiteY93" fmla="*/ 1735422 h 2211653"/>
              <a:gd name="connsiteX94" fmla="*/ 533553 w 1989130"/>
              <a:gd name="connsiteY94" fmla="*/ 1560610 h 2211653"/>
              <a:gd name="connsiteX95" fmla="*/ 493211 w 1989130"/>
              <a:gd name="connsiteY95" fmla="*/ 1399245 h 2211653"/>
              <a:gd name="connsiteX96" fmla="*/ 466317 w 1989130"/>
              <a:gd name="connsiteY96" fmla="*/ 1318563 h 2211653"/>
              <a:gd name="connsiteX97" fmla="*/ 385635 w 1989130"/>
              <a:gd name="connsiteY97" fmla="*/ 1264775 h 2211653"/>
              <a:gd name="connsiteX98" fmla="*/ 278059 w 1989130"/>
              <a:gd name="connsiteY98" fmla="*/ 1210987 h 2211653"/>
              <a:gd name="connsiteX99" fmla="*/ 251164 w 1989130"/>
              <a:gd name="connsiteY99" fmla="*/ 1143751 h 2211653"/>
              <a:gd name="connsiteX100" fmla="*/ 237717 w 1989130"/>
              <a:gd name="connsiteY100" fmla="*/ 1009281 h 2211653"/>
              <a:gd name="connsiteX101" fmla="*/ 278059 w 1989130"/>
              <a:gd name="connsiteY101" fmla="*/ 968940 h 2211653"/>
              <a:gd name="connsiteX102" fmla="*/ 358741 w 1989130"/>
              <a:gd name="connsiteY102" fmla="*/ 942045 h 2211653"/>
              <a:gd name="connsiteX103" fmla="*/ 291506 w 1989130"/>
              <a:gd name="connsiteY103" fmla="*/ 915151 h 2211653"/>
              <a:gd name="connsiteX104" fmla="*/ 251164 w 1989130"/>
              <a:gd name="connsiteY104" fmla="*/ 1063069 h 2211653"/>
              <a:gd name="connsiteX105" fmla="*/ 237717 w 1989130"/>
              <a:gd name="connsiteY105" fmla="*/ 1143751 h 2211653"/>
              <a:gd name="connsiteX106" fmla="*/ 170482 w 1989130"/>
              <a:gd name="connsiteY106" fmla="*/ 1063069 h 2211653"/>
              <a:gd name="connsiteX107" fmla="*/ 183929 w 1989130"/>
              <a:gd name="connsiteY107" fmla="*/ 968940 h 2211653"/>
              <a:gd name="connsiteX108" fmla="*/ 224270 w 1989130"/>
              <a:gd name="connsiteY108" fmla="*/ 928598 h 2211653"/>
              <a:gd name="connsiteX109" fmla="*/ 130141 w 1989130"/>
              <a:gd name="connsiteY109" fmla="*/ 794128 h 2211653"/>
              <a:gd name="connsiteX110" fmla="*/ 76353 w 1989130"/>
              <a:gd name="connsiteY110" fmla="*/ 753787 h 2211653"/>
              <a:gd name="connsiteX111" fmla="*/ 76353 w 1989130"/>
              <a:gd name="connsiteY111" fmla="*/ 592422 h 2211653"/>
              <a:gd name="connsiteX112" fmla="*/ 170482 w 1989130"/>
              <a:gd name="connsiteY112" fmla="*/ 605869 h 2211653"/>
              <a:gd name="connsiteX113" fmla="*/ 264611 w 1989130"/>
              <a:gd name="connsiteY113" fmla="*/ 646210 h 2211653"/>
              <a:gd name="connsiteX114" fmla="*/ 304953 w 1989130"/>
              <a:gd name="connsiteY114" fmla="*/ 659657 h 2211653"/>
              <a:gd name="connsiteX115" fmla="*/ 439423 w 1989130"/>
              <a:gd name="connsiteY115" fmla="*/ 525187 h 2211653"/>
              <a:gd name="connsiteX116" fmla="*/ 425976 w 1989130"/>
              <a:gd name="connsiteY116" fmla="*/ 498293 h 221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989130" h="2211653">
                <a:moveTo>
                  <a:pt x="425976" y="498293"/>
                </a:moveTo>
                <a:cubicBezTo>
                  <a:pt x="443905" y="493810"/>
                  <a:pt x="463234" y="493110"/>
                  <a:pt x="479764" y="484845"/>
                </a:cubicBezTo>
                <a:cubicBezTo>
                  <a:pt x="491104" y="479175"/>
                  <a:pt x="495787" y="464474"/>
                  <a:pt x="506659" y="457951"/>
                </a:cubicBezTo>
                <a:cubicBezTo>
                  <a:pt x="518813" y="450658"/>
                  <a:pt x="533553" y="448986"/>
                  <a:pt x="547000" y="444504"/>
                </a:cubicBezTo>
                <a:cubicBezTo>
                  <a:pt x="551482" y="457951"/>
                  <a:pt x="553154" y="472691"/>
                  <a:pt x="560447" y="484845"/>
                </a:cubicBezTo>
                <a:cubicBezTo>
                  <a:pt x="583932" y="523988"/>
                  <a:pt x="610188" y="516309"/>
                  <a:pt x="654576" y="525187"/>
                </a:cubicBezTo>
                <a:cubicBezTo>
                  <a:pt x="659058" y="511740"/>
                  <a:pt x="664129" y="498474"/>
                  <a:pt x="668023" y="484845"/>
                </a:cubicBezTo>
                <a:cubicBezTo>
                  <a:pt x="673100" y="467075"/>
                  <a:pt x="669925" y="445488"/>
                  <a:pt x="681470" y="431057"/>
                </a:cubicBezTo>
                <a:cubicBezTo>
                  <a:pt x="690325" y="419989"/>
                  <a:pt x="709133" y="423949"/>
                  <a:pt x="721811" y="417610"/>
                </a:cubicBezTo>
                <a:cubicBezTo>
                  <a:pt x="736266" y="410382"/>
                  <a:pt x="748706" y="399681"/>
                  <a:pt x="762153" y="390716"/>
                </a:cubicBezTo>
                <a:cubicBezTo>
                  <a:pt x="811459" y="316757"/>
                  <a:pt x="762153" y="379510"/>
                  <a:pt x="829388" y="323481"/>
                </a:cubicBezTo>
                <a:cubicBezTo>
                  <a:pt x="843997" y="311307"/>
                  <a:pt x="853218" y="292575"/>
                  <a:pt x="869729" y="283140"/>
                </a:cubicBezTo>
                <a:cubicBezTo>
                  <a:pt x="885775" y="273971"/>
                  <a:pt x="905747" y="274770"/>
                  <a:pt x="923517" y="269693"/>
                </a:cubicBezTo>
                <a:cubicBezTo>
                  <a:pt x="937146" y="265799"/>
                  <a:pt x="950230" y="260139"/>
                  <a:pt x="963859" y="256245"/>
                </a:cubicBezTo>
                <a:cubicBezTo>
                  <a:pt x="981629" y="251168"/>
                  <a:pt x="999945" y="248109"/>
                  <a:pt x="1017647" y="242798"/>
                </a:cubicBezTo>
                <a:cubicBezTo>
                  <a:pt x="1044800" y="234652"/>
                  <a:pt x="1126537" y="213083"/>
                  <a:pt x="1098329" y="215904"/>
                </a:cubicBezTo>
                <a:lnTo>
                  <a:pt x="963859" y="229351"/>
                </a:lnTo>
                <a:cubicBezTo>
                  <a:pt x="950412" y="233833"/>
                  <a:pt x="935672" y="235505"/>
                  <a:pt x="923517" y="242798"/>
                </a:cubicBezTo>
                <a:cubicBezTo>
                  <a:pt x="912646" y="249321"/>
                  <a:pt x="902293" y="281033"/>
                  <a:pt x="896623" y="269693"/>
                </a:cubicBezTo>
                <a:cubicBezTo>
                  <a:pt x="888358" y="253163"/>
                  <a:pt x="902790" y="232891"/>
                  <a:pt x="910070" y="215904"/>
                </a:cubicBezTo>
                <a:cubicBezTo>
                  <a:pt x="939296" y="147708"/>
                  <a:pt x="960536" y="172616"/>
                  <a:pt x="1044541" y="162116"/>
                </a:cubicBezTo>
                <a:cubicBezTo>
                  <a:pt x="1104347" y="72407"/>
                  <a:pt x="1029261" y="162727"/>
                  <a:pt x="1192459" y="108328"/>
                </a:cubicBezTo>
                <a:cubicBezTo>
                  <a:pt x="1225504" y="97313"/>
                  <a:pt x="1238164" y="49175"/>
                  <a:pt x="1259694" y="27645"/>
                </a:cubicBezTo>
                <a:cubicBezTo>
                  <a:pt x="1271122" y="16217"/>
                  <a:pt x="1286588" y="9716"/>
                  <a:pt x="1300035" y="751"/>
                </a:cubicBezTo>
                <a:cubicBezTo>
                  <a:pt x="1317964" y="5233"/>
                  <a:pt x="1341992" y="0"/>
                  <a:pt x="1353823" y="14198"/>
                </a:cubicBezTo>
                <a:cubicBezTo>
                  <a:pt x="1368455" y="31756"/>
                  <a:pt x="1363513" y="58889"/>
                  <a:pt x="1367270" y="81434"/>
                </a:cubicBezTo>
                <a:cubicBezTo>
                  <a:pt x="1387872" y="205046"/>
                  <a:pt x="1368391" y="138585"/>
                  <a:pt x="1394164" y="215904"/>
                </a:cubicBezTo>
                <a:cubicBezTo>
                  <a:pt x="1383590" y="554261"/>
                  <a:pt x="1516116" y="715352"/>
                  <a:pt x="1300035" y="619316"/>
                </a:cubicBezTo>
                <a:cubicBezTo>
                  <a:pt x="1285267" y="612752"/>
                  <a:pt x="1273141" y="601387"/>
                  <a:pt x="1259694" y="592422"/>
                </a:cubicBezTo>
                <a:cubicBezTo>
                  <a:pt x="1246247" y="561046"/>
                  <a:pt x="1234619" y="528826"/>
                  <a:pt x="1219353" y="498293"/>
                </a:cubicBezTo>
                <a:cubicBezTo>
                  <a:pt x="1212125" y="483838"/>
                  <a:pt x="1198825" y="472806"/>
                  <a:pt x="1192459" y="457951"/>
                </a:cubicBezTo>
                <a:cubicBezTo>
                  <a:pt x="1185335" y="441329"/>
                  <a:pt x="1167959" y="348902"/>
                  <a:pt x="1165564" y="336928"/>
                </a:cubicBezTo>
                <a:cubicBezTo>
                  <a:pt x="1156599" y="350375"/>
                  <a:pt x="1146688" y="363237"/>
                  <a:pt x="1138670" y="377269"/>
                </a:cubicBezTo>
                <a:cubicBezTo>
                  <a:pt x="1128725" y="394673"/>
                  <a:pt x="1127175" y="418224"/>
                  <a:pt x="1111776" y="431057"/>
                </a:cubicBezTo>
                <a:cubicBezTo>
                  <a:pt x="1097578" y="442888"/>
                  <a:pt x="1075917" y="440022"/>
                  <a:pt x="1057988" y="444504"/>
                </a:cubicBezTo>
                <a:cubicBezTo>
                  <a:pt x="955409" y="547083"/>
                  <a:pt x="1074607" y="439912"/>
                  <a:pt x="977306" y="498293"/>
                </a:cubicBezTo>
                <a:cubicBezTo>
                  <a:pt x="966435" y="504816"/>
                  <a:pt x="960311" y="517267"/>
                  <a:pt x="950411" y="525187"/>
                </a:cubicBezTo>
                <a:cubicBezTo>
                  <a:pt x="937791" y="535283"/>
                  <a:pt x="923517" y="543116"/>
                  <a:pt x="910070" y="552081"/>
                </a:cubicBezTo>
                <a:cubicBezTo>
                  <a:pt x="923517" y="561046"/>
                  <a:pt x="944888" y="563787"/>
                  <a:pt x="950411" y="578975"/>
                </a:cubicBezTo>
                <a:cubicBezTo>
                  <a:pt x="993602" y="697749"/>
                  <a:pt x="941401" y="670008"/>
                  <a:pt x="977306" y="753787"/>
                </a:cubicBezTo>
                <a:cubicBezTo>
                  <a:pt x="983672" y="768642"/>
                  <a:pt x="991580" y="784032"/>
                  <a:pt x="1004200" y="794128"/>
                </a:cubicBezTo>
                <a:cubicBezTo>
                  <a:pt x="1015268" y="802983"/>
                  <a:pt x="1031094" y="803093"/>
                  <a:pt x="1044541" y="807575"/>
                </a:cubicBezTo>
                <a:cubicBezTo>
                  <a:pt x="1049023" y="794128"/>
                  <a:pt x="1055452" y="781180"/>
                  <a:pt x="1057988" y="767234"/>
                </a:cubicBezTo>
                <a:cubicBezTo>
                  <a:pt x="1064453" y="731679"/>
                  <a:pt x="1048860" y="687876"/>
                  <a:pt x="1071435" y="659657"/>
                </a:cubicBezTo>
                <a:cubicBezTo>
                  <a:pt x="1083315" y="644807"/>
                  <a:pt x="1098329" y="686551"/>
                  <a:pt x="1111776" y="699998"/>
                </a:cubicBezTo>
                <a:cubicBezTo>
                  <a:pt x="1120741" y="726892"/>
                  <a:pt x="1111776" y="789646"/>
                  <a:pt x="1138670" y="780681"/>
                </a:cubicBezTo>
                <a:lnTo>
                  <a:pt x="1219353" y="753787"/>
                </a:lnTo>
                <a:cubicBezTo>
                  <a:pt x="1250729" y="758269"/>
                  <a:pt x="1283124" y="758127"/>
                  <a:pt x="1313482" y="767234"/>
                </a:cubicBezTo>
                <a:cubicBezTo>
                  <a:pt x="1328962" y="771878"/>
                  <a:pt x="1340894" y="784431"/>
                  <a:pt x="1353823" y="794128"/>
                </a:cubicBezTo>
                <a:cubicBezTo>
                  <a:pt x="1376784" y="811349"/>
                  <a:pt x="1398647" y="829987"/>
                  <a:pt x="1421059" y="847916"/>
                </a:cubicBezTo>
                <a:cubicBezTo>
                  <a:pt x="1430024" y="888257"/>
                  <a:pt x="1431674" y="930956"/>
                  <a:pt x="1447953" y="968940"/>
                </a:cubicBezTo>
                <a:cubicBezTo>
                  <a:pt x="1459259" y="995320"/>
                  <a:pt x="1487997" y="1010979"/>
                  <a:pt x="1501741" y="1036175"/>
                </a:cubicBezTo>
                <a:cubicBezTo>
                  <a:pt x="1580719" y="1180969"/>
                  <a:pt x="1517775" y="1105997"/>
                  <a:pt x="1488294" y="1076516"/>
                </a:cubicBezTo>
                <a:cubicBezTo>
                  <a:pt x="1483812" y="1063069"/>
                  <a:pt x="1480431" y="1049203"/>
                  <a:pt x="1474847" y="1036175"/>
                </a:cubicBezTo>
                <a:cubicBezTo>
                  <a:pt x="1466951" y="1017750"/>
                  <a:pt x="1438988" y="1000316"/>
                  <a:pt x="1447953" y="982387"/>
                </a:cubicBezTo>
                <a:cubicBezTo>
                  <a:pt x="1455181" y="967932"/>
                  <a:pt x="1473839" y="1002053"/>
                  <a:pt x="1488294" y="1009281"/>
                </a:cubicBezTo>
                <a:cubicBezTo>
                  <a:pt x="1500972" y="1015620"/>
                  <a:pt x="1515188" y="1018246"/>
                  <a:pt x="1528635" y="1022728"/>
                </a:cubicBezTo>
                <a:cubicBezTo>
                  <a:pt x="1549562" y="1043655"/>
                  <a:pt x="1579363" y="1078730"/>
                  <a:pt x="1609317" y="1089963"/>
                </a:cubicBezTo>
                <a:cubicBezTo>
                  <a:pt x="1630718" y="1097988"/>
                  <a:pt x="1654141" y="1098928"/>
                  <a:pt x="1676553" y="1103410"/>
                </a:cubicBezTo>
                <a:cubicBezTo>
                  <a:pt x="1787609" y="1214466"/>
                  <a:pt x="1611799" y="1052492"/>
                  <a:pt x="1824470" y="1170645"/>
                </a:cubicBezTo>
                <a:cubicBezTo>
                  <a:pt x="1836861" y="1177529"/>
                  <a:pt x="1830054" y="1199193"/>
                  <a:pt x="1837917" y="1210987"/>
                </a:cubicBezTo>
                <a:cubicBezTo>
                  <a:pt x="1848466" y="1226810"/>
                  <a:pt x="1865883" y="1236889"/>
                  <a:pt x="1878259" y="1251328"/>
                </a:cubicBezTo>
                <a:cubicBezTo>
                  <a:pt x="1936875" y="1319712"/>
                  <a:pt x="1891159" y="1295969"/>
                  <a:pt x="1958941" y="1318563"/>
                </a:cubicBezTo>
                <a:cubicBezTo>
                  <a:pt x="1967906" y="1336492"/>
                  <a:pt x="1989130" y="1352578"/>
                  <a:pt x="1985835" y="1372351"/>
                </a:cubicBezTo>
                <a:cubicBezTo>
                  <a:pt x="1983178" y="1388292"/>
                  <a:pt x="1960349" y="1392879"/>
                  <a:pt x="1945494" y="1399245"/>
                </a:cubicBezTo>
                <a:cubicBezTo>
                  <a:pt x="1928507" y="1406525"/>
                  <a:pt x="1909476" y="1407616"/>
                  <a:pt x="1891706" y="1412693"/>
                </a:cubicBezTo>
                <a:cubicBezTo>
                  <a:pt x="1878077" y="1416587"/>
                  <a:pt x="1864811" y="1421658"/>
                  <a:pt x="1851364" y="1426140"/>
                </a:cubicBezTo>
                <a:cubicBezTo>
                  <a:pt x="1864811" y="1430622"/>
                  <a:pt x="1881683" y="1449610"/>
                  <a:pt x="1891706" y="1439587"/>
                </a:cubicBezTo>
                <a:cubicBezTo>
                  <a:pt x="1901729" y="1429564"/>
                  <a:pt x="1891706" y="1403727"/>
                  <a:pt x="1878259" y="1399245"/>
                </a:cubicBezTo>
                <a:cubicBezTo>
                  <a:pt x="1866231" y="1395236"/>
                  <a:pt x="1859284" y="1416240"/>
                  <a:pt x="1851364" y="1426140"/>
                </a:cubicBezTo>
                <a:cubicBezTo>
                  <a:pt x="1800137" y="1490174"/>
                  <a:pt x="1853285" y="1447271"/>
                  <a:pt x="1784129" y="1493375"/>
                </a:cubicBezTo>
                <a:cubicBezTo>
                  <a:pt x="1775164" y="1506822"/>
                  <a:pt x="1769398" y="1523074"/>
                  <a:pt x="1757235" y="1533716"/>
                </a:cubicBezTo>
                <a:cubicBezTo>
                  <a:pt x="1732910" y="1555001"/>
                  <a:pt x="1676553" y="1587504"/>
                  <a:pt x="1676553" y="1587504"/>
                </a:cubicBezTo>
                <a:cubicBezTo>
                  <a:pt x="1640695" y="1695078"/>
                  <a:pt x="1694482" y="1569575"/>
                  <a:pt x="1622764" y="1641293"/>
                </a:cubicBezTo>
                <a:cubicBezTo>
                  <a:pt x="1612741" y="1651316"/>
                  <a:pt x="1617180" y="1669840"/>
                  <a:pt x="1609317" y="1681634"/>
                </a:cubicBezTo>
                <a:cubicBezTo>
                  <a:pt x="1567186" y="1744830"/>
                  <a:pt x="1580880" y="1706397"/>
                  <a:pt x="1528635" y="1735422"/>
                </a:cubicBezTo>
                <a:cubicBezTo>
                  <a:pt x="1500380" y="1751119"/>
                  <a:pt x="1447953" y="1789210"/>
                  <a:pt x="1447953" y="1789210"/>
                </a:cubicBezTo>
                <a:cubicBezTo>
                  <a:pt x="1419967" y="1901154"/>
                  <a:pt x="1454044" y="1790475"/>
                  <a:pt x="1407611" y="1883340"/>
                </a:cubicBezTo>
                <a:cubicBezTo>
                  <a:pt x="1401272" y="1896018"/>
                  <a:pt x="1400503" y="1911003"/>
                  <a:pt x="1394164" y="1923681"/>
                </a:cubicBezTo>
                <a:cubicBezTo>
                  <a:pt x="1386936" y="1938136"/>
                  <a:pt x="1373834" y="1949254"/>
                  <a:pt x="1367270" y="1964022"/>
                </a:cubicBezTo>
                <a:cubicBezTo>
                  <a:pt x="1303261" y="2108043"/>
                  <a:pt x="1374347" y="1993748"/>
                  <a:pt x="1313482" y="2085045"/>
                </a:cubicBezTo>
                <a:cubicBezTo>
                  <a:pt x="1309000" y="2111939"/>
                  <a:pt x="1305950" y="2139112"/>
                  <a:pt x="1300035" y="2165728"/>
                </a:cubicBezTo>
                <a:cubicBezTo>
                  <a:pt x="1296960" y="2179565"/>
                  <a:pt x="1299616" y="2211653"/>
                  <a:pt x="1286588" y="2206069"/>
                </a:cubicBezTo>
                <a:cubicBezTo>
                  <a:pt x="1251629" y="2191087"/>
                  <a:pt x="1205906" y="2125387"/>
                  <a:pt x="1205906" y="2125387"/>
                </a:cubicBezTo>
                <a:cubicBezTo>
                  <a:pt x="1201424" y="2107457"/>
                  <a:pt x="1207244" y="2082687"/>
                  <a:pt x="1192459" y="2071598"/>
                </a:cubicBezTo>
                <a:cubicBezTo>
                  <a:pt x="1172508" y="2056634"/>
                  <a:pt x="1133144" y="2104019"/>
                  <a:pt x="1125223" y="2111940"/>
                </a:cubicBezTo>
                <a:cubicBezTo>
                  <a:pt x="1111776" y="2102975"/>
                  <a:pt x="1098033" y="2094439"/>
                  <a:pt x="1084882" y="2085045"/>
                </a:cubicBezTo>
                <a:cubicBezTo>
                  <a:pt x="1066645" y="2072018"/>
                  <a:pt x="1051140" y="2054727"/>
                  <a:pt x="1031094" y="2044704"/>
                </a:cubicBezTo>
                <a:cubicBezTo>
                  <a:pt x="1014564" y="2036439"/>
                  <a:pt x="995235" y="2035739"/>
                  <a:pt x="977306" y="2031257"/>
                </a:cubicBezTo>
                <a:cubicBezTo>
                  <a:pt x="922072" y="1976025"/>
                  <a:pt x="980982" y="2026915"/>
                  <a:pt x="869729" y="1977469"/>
                </a:cubicBezTo>
                <a:cubicBezTo>
                  <a:pt x="713325" y="1907956"/>
                  <a:pt x="936170" y="1986169"/>
                  <a:pt x="789047" y="1937128"/>
                </a:cubicBezTo>
                <a:cubicBezTo>
                  <a:pt x="771118" y="1923681"/>
                  <a:pt x="748706" y="1914716"/>
                  <a:pt x="735259" y="1896787"/>
                </a:cubicBezTo>
                <a:cubicBezTo>
                  <a:pt x="720776" y="1877476"/>
                  <a:pt x="716840" y="1852153"/>
                  <a:pt x="708364" y="1829551"/>
                </a:cubicBezTo>
                <a:cubicBezTo>
                  <a:pt x="690705" y="1782462"/>
                  <a:pt x="698247" y="1784537"/>
                  <a:pt x="668023" y="1735422"/>
                </a:cubicBezTo>
                <a:cubicBezTo>
                  <a:pt x="592225" y="1612249"/>
                  <a:pt x="611715" y="1638772"/>
                  <a:pt x="533553" y="1560610"/>
                </a:cubicBezTo>
                <a:cubicBezTo>
                  <a:pt x="513706" y="1421678"/>
                  <a:pt x="534152" y="1511832"/>
                  <a:pt x="493211" y="1399245"/>
                </a:cubicBezTo>
                <a:cubicBezTo>
                  <a:pt x="483523" y="1372603"/>
                  <a:pt x="489905" y="1334288"/>
                  <a:pt x="466317" y="1318563"/>
                </a:cubicBezTo>
                <a:cubicBezTo>
                  <a:pt x="439423" y="1300634"/>
                  <a:pt x="416299" y="1274996"/>
                  <a:pt x="385635" y="1264775"/>
                </a:cubicBezTo>
                <a:cubicBezTo>
                  <a:pt x="320499" y="1243063"/>
                  <a:pt x="357448" y="1258621"/>
                  <a:pt x="278059" y="1210987"/>
                </a:cubicBezTo>
                <a:cubicBezTo>
                  <a:pt x="269094" y="1188575"/>
                  <a:pt x="260968" y="1165809"/>
                  <a:pt x="251164" y="1143751"/>
                </a:cubicBezTo>
                <a:cubicBezTo>
                  <a:pt x="224506" y="1083771"/>
                  <a:pt x="204069" y="1084988"/>
                  <a:pt x="237717" y="1009281"/>
                </a:cubicBezTo>
                <a:cubicBezTo>
                  <a:pt x="245441" y="991903"/>
                  <a:pt x="261435" y="978176"/>
                  <a:pt x="278059" y="968940"/>
                </a:cubicBezTo>
                <a:cubicBezTo>
                  <a:pt x="302840" y="955173"/>
                  <a:pt x="358741" y="942045"/>
                  <a:pt x="358741" y="942045"/>
                </a:cubicBezTo>
                <a:cubicBezTo>
                  <a:pt x="336329" y="933080"/>
                  <a:pt x="312464" y="903175"/>
                  <a:pt x="291506" y="915151"/>
                </a:cubicBezTo>
                <a:cubicBezTo>
                  <a:pt x="276589" y="923675"/>
                  <a:pt x="254687" y="1043691"/>
                  <a:pt x="251164" y="1063069"/>
                </a:cubicBezTo>
                <a:cubicBezTo>
                  <a:pt x="246287" y="1089894"/>
                  <a:pt x="242199" y="1116857"/>
                  <a:pt x="237717" y="1143751"/>
                </a:cubicBezTo>
                <a:cubicBezTo>
                  <a:pt x="227559" y="1133593"/>
                  <a:pt x="172562" y="1083870"/>
                  <a:pt x="170482" y="1063069"/>
                </a:cubicBezTo>
                <a:cubicBezTo>
                  <a:pt x="167328" y="1031531"/>
                  <a:pt x="172158" y="998368"/>
                  <a:pt x="183929" y="968940"/>
                </a:cubicBezTo>
                <a:cubicBezTo>
                  <a:pt x="190992" y="951283"/>
                  <a:pt x="210823" y="942045"/>
                  <a:pt x="224270" y="928598"/>
                </a:cubicBezTo>
                <a:cubicBezTo>
                  <a:pt x="40268" y="744596"/>
                  <a:pt x="311023" y="1026690"/>
                  <a:pt x="130141" y="794128"/>
                </a:cubicBezTo>
                <a:cubicBezTo>
                  <a:pt x="116382" y="776437"/>
                  <a:pt x="94282" y="767234"/>
                  <a:pt x="76353" y="753787"/>
                </a:cubicBezTo>
                <a:cubicBezTo>
                  <a:pt x="44508" y="706018"/>
                  <a:pt x="0" y="660291"/>
                  <a:pt x="76353" y="592422"/>
                </a:cubicBezTo>
                <a:cubicBezTo>
                  <a:pt x="100042" y="571365"/>
                  <a:pt x="139106" y="601387"/>
                  <a:pt x="170482" y="605869"/>
                </a:cubicBezTo>
                <a:cubicBezTo>
                  <a:pt x="265093" y="637406"/>
                  <a:pt x="148290" y="596359"/>
                  <a:pt x="264611" y="646210"/>
                </a:cubicBezTo>
                <a:cubicBezTo>
                  <a:pt x="277640" y="651794"/>
                  <a:pt x="291506" y="655175"/>
                  <a:pt x="304953" y="659657"/>
                </a:cubicBezTo>
                <a:cubicBezTo>
                  <a:pt x="328859" y="623798"/>
                  <a:pt x="379659" y="525187"/>
                  <a:pt x="439423" y="525187"/>
                </a:cubicBezTo>
                <a:lnTo>
                  <a:pt x="425976" y="498293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2428875" y="2143125"/>
            <a:ext cx="4365625" cy="2655888"/>
          </a:xfrm>
          <a:custGeom>
            <a:avLst/>
            <a:gdLst>
              <a:gd name="connsiteX0" fmla="*/ 3993776 w 4365862"/>
              <a:gd name="connsiteY0" fmla="*/ 824032 h 2655546"/>
              <a:gd name="connsiteX1" fmla="*/ 4195482 w 4365862"/>
              <a:gd name="connsiteY1" fmla="*/ 770244 h 2655546"/>
              <a:gd name="connsiteX2" fmla="*/ 4262718 w 4365862"/>
              <a:gd name="connsiteY2" fmla="*/ 783691 h 2655546"/>
              <a:gd name="connsiteX3" fmla="*/ 4303059 w 4365862"/>
              <a:gd name="connsiteY3" fmla="*/ 864373 h 2655546"/>
              <a:gd name="connsiteX4" fmla="*/ 4329953 w 4365862"/>
              <a:gd name="connsiteY4" fmla="*/ 918161 h 2655546"/>
              <a:gd name="connsiteX5" fmla="*/ 4329953 w 4365862"/>
              <a:gd name="connsiteY5" fmla="*/ 1375361 h 2655546"/>
              <a:gd name="connsiteX6" fmla="*/ 4303059 w 4365862"/>
              <a:gd name="connsiteY6" fmla="*/ 1402256 h 2655546"/>
              <a:gd name="connsiteX7" fmla="*/ 4235823 w 4365862"/>
              <a:gd name="connsiteY7" fmla="*/ 1456044 h 2655546"/>
              <a:gd name="connsiteX8" fmla="*/ 3993776 w 4365862"/>
              <a:gd name="connsiteY8" fmla="*/ 1442597 h 2655546"/>
              <a:gd name="connsiteX9" fmla="*/ 4034118 w 4365862"/>
              <a:gd name="connsiteY9" fmla="*/ 1429150 h 2655546"/>
              <a:gd name="connsiteX10" fmla="*/ 4168588 w 4365862"/>
              <a:gd name="connsiteY10" fmla="*/ 1456044 h 2655546"/>
              <a:gd name="connsiteX11" fmla="*/ 4141694 w 4365862"/>
              <a:gd name="connsiteY11" fmla="*/ 1496385 h 2655546"/>
              <a:gd name="connsiteX12" fmla="*/ 4074459 w 4365862"/>
              <a:gd name="connsiteY12" fmla="*/ 1509832 h 2655546"/>
              <a:gd name="connsiteX13" fmla="*/ 3671047 w 4365862"/>
              <a:gd name="connsiteY13" fmla="*/ 1550173 h 2655546"/>
              <a:gd name="connsiteX14" fmla="*/ 3509682 w 4365862"/>
              <a:gd name="connsiteY14" fmla="*/ 1590514 h 2655546"/>
              <a:gd name="connsiteX15" fmla="*/ 3429000 w 4365862"/>
              <a:gd name="connsiteY15" fmla="*/ 1617408 h 2655546"/>
              <a:gd name="connsiteX16" fmla="*/ 3388659 w 4365862"/>
              <a:gd name="connsiteY16" fmla="*/ 1630856 h 2655546"/>
              <a:gd name="connsiteX17" fmla="*/ 3267635 w 4365862"/>
              <a:gd name="connsiteY17" fmla="*/ 1563620 h 2655546"/>
              <a:gd name="connsiteX18" fmla="*/ 3227294 w 4365862"/>
              <a:gd name="connsiteY18" fmla="*/ 1523279 h 2655546"/>
              <a:gd name="connsiteX19" fmla="*/ 3146612 w 4365862"/>
              <a:gd name="connsiteY19" fmla="*/ 1496385 h 2655546"/>
              <a:gd name="connsiteX20" fmla="*/ 3065929 w 4365862"/>
              <a:gd name="connsiteY20" fmla="*/ 1509832 h 2655546"/>
              <a:gd name="connsiteX21" fmla="*/ 3052482 w 4365862"/>
              <a:gd name="connsiteY21" fmla="*/ 1550173 h 2655546"/>
              <a:gd name="connsiteX22" fmla="*/ 3146612 w 4365862"/>
              <a:gd name="connsiteY22" fmla="*/ 1563620 h 2655546"/>
              <a:gd name="connsiteX23" fmla="*/ 3213847 w 4365862"/>
              <a:gd name="connsiteY23" fmla="*/ 1550173 h 2655546"/>
              <a:gd name="connsiteX24" fmla="*/ 3200400 w 4365862"/>
              <a:gd name="connsiteY24" fmla="*/ 1590514 h 2655546"/>
              <a:gd name="connsiteX25" fmla="*/ 3173506 w 4365862"/>
              <a:gd name="connsiteY25" fmla="*/ 1630856 h 2655546"/>
              <a:gd name="connsiteX26" fmla="*/ 3146612 w 4365862"/>
              <a:gd name="connsiteY26" fmla="*/ 1711538 h 2655546"/>
              <a:gd name="connsiteX27" fmla="*/ 3133165 w 4365862"/>
              <a:gd name="connsiteY27" fmla="*/ 1751879 h 2655546"/>
              <a:gd name="connsiteX28" fmla="*/ 3065929 w 4365862"/>
              <a:gd name="connsiteY28" fmla="*/ 1819114 h 2655546"/>
              <a:gd name="connsiteX29" fmla="*/ 3039035 w 4365862"/>
              <a:gd name="connsiteY29" fmla="*/ 1859456 h 2655546"/>
              <a:gd name="connsiteX30" fmla="*/ 2998694 w 4365862"/>
              <a:gd name="connsiteY30" fmla="*/ 1872903 h 2655546"/>
              <a:gd name="connsiteX31" fmla="*/ 2944906 w 4365862"/>
              <a:gd name="connsiteY31" fmla="*/ 1953585 h 2655546"/>
              <a:gd name="connsiteX32" fmla="*/ 2877670 w 4365862"/>
              <a:gd name="connsiteY32" fmla="*/ 2007373 h 2655546"/>
              <a:gd name="connsiteX33" fmla="*/ 2864223 w 4365862"/>
              <a:gd name="connsiteY33" fmla="*/ 2061161 h 2655546"/>
              <a:gd name="connsiteX34" fmla="*/ 2850776 w 4365862"/>
              <a:gd name="connsiteY34" fmla="*/ 2101503 h 2655546"/>
              <a:gd name="connsiteX35" fmla="*/ 2837329 w 4365862"/>
              <a:gd name="connsiteY35" fmla="*/ 2289761 h 2655546"/>
              <a:gd name="connsiteX36" fmla="*/ 2823882 w 4365862"/>
              <a:gd name="connsiteY36" fmla="*/ 2437679 h 2655546"/>
              <a:gd name="connsiteX37" fmla="*/ 2796988 w 4365862"/>
              <a:gd name="connsiteY37" fmla="*/ 2572150 h 2655546"/>
              <a:gd name="connsiteX38" fmla="*/ 2756647 w 4365862"/>
              <a:gd name="connsiteY38" fmla="*/ 2625938 h 2655546"/>
              <a:gd name="connsiteX39" fmla="*/ 2716306 w 4365862"/>
              <a:gd name="connsiteY39" fmla="*/ 2652832 h 2655546"/>
              <a:gd name="connsiteX40" fmla="*/ 2608729 w 4365862"/>
              <a:gd name="connsiteY40" fmla="*/ 2639385 h 2655546"/>
              <a:gd name="connsiteX41" fmla="*/ 2554941 w 4365862"/>
              <a:gd name="connsiteY41" fmla="*/ 2572150 h 2655546"/>
              <a:gd name="connsiteX42" fmla="*/ 2514600 w 4365862"/>
              <a:gd name="connsiteY42" fmla="*/ 2531808 h 2655546"/>
              <a:gd name="connsiteX43" fmla="*/ 2487706 w 4365862"/>
              <a:gd name="connsiteY43" fmla="*/ 2491467 h 2655546"/>
              <a:gd name="connsiteX44" fmla="*/ 2433918 w 4365862"/>
              <a:gd name="connsiteY44" fmla="*/ 2424232 h 2655546"/>
              <a:gd name="connsiteX45" fmla="*/ 2380129 w 4365862"/>
              <a:gd name="connsiteY45" fmla="*/ 2330103 h 2655546"/>
              <a:gd name="connsiteX46" fmla="*/ 2339788 w 4365862"/>
              <a:gd name="connsiteY46" fmla="*/ 2316656 h 2655546"/>
              <a:gd name="connsiteX47" fmla="*/ 2326341 w 4365862"/>
              <a:gd name="connsiteY47" fmla="*/ 2356997 h 2655546"/>
              <a:gd name="connsiteX48" fmla="*/ 2447365 w 4365862"/>
              <a:gd name="connsiteY48" fmla="*/ 2464573 h 2655546"/>
              <a:gd name="connsiteX49" fmla="*/ 2487706 w 4365862"/>
              <a:gd name="connsiteY49" fmla="*/ 2504914 h 2655546"/>
              <a:gd name="connsiteX50" fmla="*/ 2528047 w 4365862"/>
              <a:gd name="connsiteY50" fmla="*/ 2518361 h 2655546"/>
              <a:gd name="connsiteX51" fmla="*/ 2541494 w 4365862"/>
              <a:gd name="connsiteY51" fmla="*/ 2599044 h 2655546"/>
              <a:gd name="connsiteX52" fmla="*/ 2487706 w 4365862"/>
              <a:gd name="connsiteY52" fmla="*/ 2585597 h 2655546"/>
              <a:gd name="connsiteX53" fmla="*/ 2407023 w 4365862"/>
              <a:gd name="connsiteY53" fmla="*/ 2531808 h 2655546"/>
              <a:gd name="connsiteX54" fmla="*/ 2366682 w 4365862"/>
              <a:gd name="connsiteY54" fmla="*/ 2451126 h 2655546"/>
              <a:gd name="connsiteX55" fmla="*/ 2353235 w 4365862"/>
              <a:gd name="connsiteY55" fmla="*/ 2356997 h 2655546"/>
              <a:gd name="connsiteX56" fmla="*/ 2299447 w 4365862"/>
              <a:gd name="connsiteY56" fmla="*/ 2262867 h 2655546"/>
              <a:gd name="connsiteX57" fmla="*/ 2218765 w 4365862"/>
              <a:gd name="connsiteY57" fmla="*/ 2182185 h 2655546"/>
              <a:gd name="connsiteX58" fmla="*/ 2178423 w 4365862"/>
              <a:gd name="connsiteY58" fmla="*/ 2195632 h 2655546"/>
              <a:gd name="connsiteX59" fmla="*/ 2111188 w 4365862"/>
              <a:gd name="connsiteY59" fmla="*/ 2128397 h 2655546"/>
              <a:gd name="connsiteX60" fmla="*/ 2097741 w 4365862"/>
              <a:gd name="connsiteY60" fmla="*/ 2088056 h 2655546"/>
              <a:gd name="connsiteX61" fmla="*/ 2070847 w 4365862"/>
              <a:gd name="connsiteY61" fmla="*/ 2061161 h 2655546"/>
              <a:gd name="connsiteX62" fmla="*/ 2017059 w 4365862"/>
              <a:gd name="connsiteY62" fmla="*/ 1980479 h 2655546"/>
              <a:gd name="connsiteX63" fmla="*/ 2030506 w 4365862"/>
              <a:gd name="connsiteY63" fmla="*/ 1872903 h 2655546"/>
              <a:gd name="connsiteX64" fmla="*/ 2057400 w 4365862"/>
              <a:gd name="connsiteY64" fmla="*/ 1832561 h 2655546"/>
              <a:gd name="connsiteX65" fmla="*/ 2070847 w 4365862"/>
              <a:gd name="connsiteY65" fmla="*/ 1765326 h 2655546"/>
              <a:gd name="connsiteX66" fmla="*/ 2057400 w 4365862"/>
              <a:gd name="connsiteY66" fmla="*/ 1698091 h 2655546"/>
              <a:gd name="connsiteX67" fmla="*/ 1922929 w 4365862"/>
              <a:gd name="connsiteY67" fmla="*/ 1617408 h 2655546"/>
              <a:gd name="connsiteX68" fmla="*/ 1882588 w 4365862"/>
              <a:gd name="connsiteY68" fmla="*/ 1603961 h 2655546"/>
              <a:gd name="connsiteX69" fmla="*/ 1775012 w 4365862"/>
              <a:gd name="connsiteY69" fmla="*/ 1509832 h 2655546"/>
              <a:gd name="connsiteX70" fmla="*/ 1694329 w 4365862"/>
              <a:gd name="connsiteY70" fmla="*/ 1456044 h 2655546"/>
              <a:gd name="connsiteX71" fmla="*/ 1748118 w 4365862"/>
              <a:gd name="connsiteY71" fmla="*/ 1563620 h 2655546"/>
              <a:gd name="connsiteX72" fmla="*/ 1788459 w 4365862"/>
              <a:gd name="connsiteY72" fmla="*/ 1603961 h 2655546"/>
              <a:gd name="connsiteX73" fmla="*/ 1815353 w 4365862"/>
              <a:gd name="connsiteY73" fmla="*/ 1684644 h 2655546"/>
              <a:gd name="connsiteX74" fmla="*/ 1869141 w 4365862"/>
              <a:gd name="connsiteY74" fmla="*/ 1765326 h 2655546"/>
              <a:gd name="connsiteX75" fmla="*/ 1855694 w 4365862"/>
              <a:gd name="connsiteY75" fmla="*/ 1940138 h 2655546"/>
              <a:gd name="connsiteX76" fmla="*/ 1842247 w 4365862"/>
              <a:gd name="connsiteY76" fmla="*/ 2155291 h 2655546"/>
              <a:gd name="connsiteX77" fmla="*/ 1667435 w 4365862"/>
              <a:gd name="connsiteY77" fmla="*/ 2128397 h 2655546"/>
              <a:gd name="connsiteX78" fmla="*/ 1627094 w 4365862"/>
              <a:gd name="connsiteY78" fmla="*/ 2061161 h 2655546"/>
              <a:gd name="connsiteX79" fmla="*/ 1573306 w 4365862"/>
              <a:gd name="connsiteY79" fmla="*/ 1940138 h 2655546"/>
              <a:gd name="connsiteX80" fmla="*/ 1519518 w 4365862"/>
              <a:gd name="connsiteY80" fmla="*/ 1913244 h 2655546"/>
              <a:gd name="connsiteX81" fmla="*/ 1438835 w 4365862"/>
              <a:gd name="connsiteY81" fmla="*/ 1859456 h 2655546"/>
              <a:gd name="connsiteX82" fmla="*/ 1358153 w 4365862"/>
              <a:gd name="connsiteY82" fmla="*/ 1832561 h 2655546"/>
              <a:gd name="connsiteX83" fmla="*/ 1317812 w 4365862"/>
              <a:gd name="connsiteY83" fmla="*/ 1819114 h 2655546"/>
              <a:gd name="connsiteX84" fmla="*/ 806823 w 4365862"/>
              <a:gd name="connsiteY84" fmla="*/ 1792220 h 2655546"/>
              <a:gd name="connsiteX85" fmla="*/ 753035 w 4365862"/>
              <a:gd name="connsiteY85" fmla="*/ 1765326 h 2655546"/>
              <a:gd name="connsiteX86" fmla="*/ 699247 w 4365862"/>
              <a:gd name="connsiteY86" fmla="*/ 1751879 h 2655546"/>
              <a:gd name="connsiteX87" fmla="*/ 591670 w 4365862"/>
              <a:gd name="connsiteY87" fmla="*/ 1671197 h 2655546"/>
              <a:gd name="connsiteX88" fmla="*/ 551329 w 4365862"/>
              <a:gd name="connsiteY88" fmla="*/ 1644303 h 2655546"/>
              <a:gd name="connsiteX89" fmla="*/ 430306 w 4365862"/>
              <a:gd name="connsiteY89" fmla="*/ 1550173 h 2655546"/>
              <a:gd name="connsiteX90" fmla="*/ 349623 w 4365862"/>
              <a:gd name="connsiteY90" fmla="*/ 1509832 h 2655546"/>
              <a:gd name="connsiteX91" fmla="*/ 295835 w 4365862"/>
              <a:gd name="connsiteY91" fmla="*/ 1482938 h 2655546"/>
              <a:gd name="connsiteX92" fmla="*/ 255494 w 4365862"/>
              <a:gd name="connsiteY92" fmla="*/ 1469491 h 2655546"/>
              <a:gd name="connsiteX93" fmla="*/ 80682 w 4365862"/>
              <a:gd name="connsiteY93" fmla="*/ 1402256 h 2655546"/>
              <a:gd name="connsiteX94" fmla="*/ 40341 w 4365862"/>
              <a:gd name="connsiteY94" fmla="*/ 1388808 h 2655546"/>
              <a:gd name="connsiteX95" fmla="*/ 26894 w 4365862"/>
              <a:gd name="connsiteY95" fmla="*/ 1348467 h 2655546"/>
              <a:gd name="connsiteX96" fmla="*/ 0 w 4365862"/>
              <a:gd name="connsiteY96" fmla="*/ 1308126 h 2655546"/>
              <a:gd name="connsiteX97" fmla="*/ 13447 w 4365862"/>
              <a:gd name="connsiteY97" fmla="*/ 1227444 h 2655546"/>
              <a:gd name="connsiteX98" fmla="*/ 80682 w 4365862"/>
              <a:gd name="connsiteY98" fmla="*/ 1160208 h 2655546"/>
              <a:gd name="connsiteX99" fmla="*/ 107576 w 4365862"/>
              <a:gd name="connsiteY99" fmla="*/ 1079526 h 2655546"/>
              <a:gd name="connsiteX100" fmla="*/ 121023 w 4365862"/>
              <a:gd name="connsiteY100" fmla="*/ 1039185 h 2655546"/>
              <a:gd name="connsiteX101" fmla="*/ 134470 w 4365862"/>
              <a:gd name="connsiteY101" fmla="*/ 918161 h 2655546"/>
              <a:gd name="connsiteX102" fmla="*/ 201706 w 4365862"/>
              <a:gd name="connsiteY102" fmla="*/ 783691 h 2655546"/>
              <a:gd name="connsiteX103" fmla="*/ 228600 w 4365862"/>
              <a:gd name="connsiteY103" fmla="*/ 743350 h 2655546"/>
              <a:gd name="connsiteX104" fmla="*/ 295835 w 4365862"/>
              <a:gd name="connsiteY104" fmla="*/ 689561 h 2655546"/>
              <a:gd name="connsiteX105" fmla="*/ 497541 w 4365862"/>
              <a:gd name="connsiteY105" fmla="*/ 676114 h 2655546"/>
              <a:gd name="connsiteX106" fmla="*/ 564776 w 4365862"/>
              <a:gd name="connsiteY106" fmla="*/ 622326 h 2655546"/>
              <a:gd name="connsiteX107" fmla="*/ 605118 w 4365862"/>
              <a:gd name="connsiteY107" fmla="*/ 581985 h 2655546"/>
              <a:gd name="connsiteX108" fmla="*/ 645459 w 4365862"/>
              <a:gd name="connsiteY108" fmla="*/ 501303 h 2655546"/>
              <a:gd name="connsiteX109" fmla="*/ 712694 w 4365862"/>
              <a:gd name="connsiteY109" fmla="*/ 514750 h 2655546"/>
              <a:gd name="connsiteX110" fmla="*/ 753035 w 4365862"/>
              <a:gd name="connsiteY110" fmla="*/ 541644 h 2655546"/>
              <a:gd name="connsiteX111" fmla="*/ 887506 w 4365862"/>
              <a:gd name="connsiteY111" fmla="*/ 555091 h 2655546"/>
              <a:gd name="connsiteX112" fmla="*/ 1075765 w 4365862"/>
              <a:gd name="connsiteY112" fmla="*/ 635773 h 2655546"/>
              <a:gd name="connsiteX113" fmla="*/ 1210235 w 4365862"/>
              <a:gd name="connsiteY113" fmla="*/ 729903 h 2655546"/>
              <a:gd name="connsiteX114" fmla="*/ 1237129 w 4365862"/>
              <a:gd name="connsiteY114" fmla="*/ 783691 h 2655546"/>
              <a:gd name="connsiteX115" fmla="*/ 1290918 w 4365862"/>
              <a:gd name="connsiteY115" fmla="*/ 797138 h 2655546"/>
              <a:gd name="connsiteX116" fmla="*/ 1358153 w 4365862"/>
              <a:gd name="connsiteY116" fmla="*/ 824032 h 2655546"/>
              <a:gd name="connsiteX117" fmla="*/ 1398494 w 4365862"/>
              <a:gd name="connsiteY117" fmla="*/ 837479 h 2655546"/>
              <a:gd name="connsiteX118" fmla="*/ 1492623 w 4365862"/>
              <a:gd name="connsiteY118" fmla="*/ 824032 h 2655546"/>
              <a:gd name="connsiteX119" fmla="*/ 1519518 w 4365862"/>
              <a:gd name="connsiteY119" fmla="*/ 797138 h 2655546"/>
              <a:gd name="connsiteX120" fmla="*/ 1600200 w 4365862"/>
              <a:gd name="connsiteY120" fmla="*/ 810585 h 2655546"/>
              <a:gd name="connsiteX121" fmla="*/ 1667435 w 4365862"/>
              <a:gd name="connsiteY121" fmla="*/ 824032 h 2655546"/>
              <a:gd name="connsiteX122" fmla="*/ 1748118 w 4365862"/>
              <a:gd name="connsiteY122" fmla="*/ 850926 h 2655546"/>
              <a:gd name="connsiteX123" fmla="*/ 1788459 w 4365862"/>
              <a:gd name="connsiteY123" fmla="*/ 864373 h 2655546"/>
              <a:gd name="connsiteX124" fmla="*/ 1842247 w 4365862"/>
              <a:gd name="connsiteY124" fmla="*/ 877820 h 2655546"/>
              <a:gd name="connsiteX125" fmla="*/ 1963270 w 4365862"/>
              <a:gd name="connsiteY125" fmla="*/ 918161 h 2655546"/>
              <a:gd name="connsiteX126" fmla="*/ 2003612 w 4365862"/>
              <a:gd name="connsiteY126" fmla="*/ 945056 h 2655546"/>
              <a:gd name="connsiteX127" fmla="*/ 2043953 w 4365862"/>
              <a:gd name="connsiteY127" fmla="*/ 958503 h 2655546"/>
              <a:gd name="connsiteX128" fmla="*/ 2070847 w 4365862"/>
              <a:gd name="connsiteY128" fmla="*/ 1012291 h 2655546"/>
              <a:gd name="connsiteX129" fmla="*/ 2111188 w 4365862"/>
              <a:gd name="connsiteY129" fmla="*/ 998844 h 2655546"/>
              <a:gd name="connsiteX130" fmla="*/ 2164976 w 4365862"/>
              <a:gd name="connsiteY130" fmla="*/ 1012291 h 2655546"/>
              <a:gd name="connsiteX131" fmla="*/ 2205318 w 4365862"/>
              <a:gd name="connsiteY131" fmla="*/ 1039185 h 2655546"/>
              <a:gd name="connsiteX132" fmla="*/ 2272553 w 4365862"/>
              <a:gd name="connsiteY132" fmla="*/ 971950 h 2655546"/>
              <a:gd name="connsiteX133" fmla="*/ 2286000 w 4365862"/>
              <a:gd name="connsiteY133" fmla="*/ 824032 h 2655546"/>
              <a:gd name="connsiteX134" fmla="*/ 2353235 w 4365862"/>
              <a:gd name="connsiteY134" fmla="*/ 743350 h 2655546"/>
              <a:gd name="connsiteX135" fmla="*/ 2380129 w 4365862"/>
              <a:gd name="connsiteY135" fmla="*/ 703008 h 2655546"/>
              <a:gd name="connsiteX136" fmla="*/ 2393576 w 4365862"/>
              <a:gd name="connsiteY136" fmla="*/ 649220 h 2655546"/>
              <a:gd name="connsiteX137" fmla="*/ 2407023 w 4365862"/>
              <a:gd name="connsiteY137" fmla="*/ 608879 h 2655546"/>
              <a:gd name="connsiteX138" fmla="*/ 2474259 w 4365862"/>
              <a:gd name="connsiteY138" fmla="*/ 622326 h 2655546"/>
              <a:gd name="connsiteX139" fmla="*/ 2407023 w 4365862"/>
              <a:gd name="connsiteY139" fmla="*/ 568538 h 2655546"/>
              <a:gd name="connsiteX140" fmla="*/ 2326341 w 4365862"/>
              <a:gd name="connsiteY140" fmla="*/ 514750 h 2655546"/>
              <a:gd name="connsiteX141" fmla="*/ 2299447 w 4365862"/>
              <a:gd name="connsiteY141" fmla="*/ 810585 h 2655546"/>
              <a:gd name="connsiteX142" fmla="*/ 2326341 w 4365862"/>
              <a:gd name="connsiteY142" fmla="*/ 770244 h 2655546"/>
              <a:gd name="connsiteX143" fmla="*/ 2380129 w 4365862"/>
              <a:gd name="connsiteY143" fmla="*/ 649220 h 2655546"/>
              <a:gd name="connsiteX144" fmla="*/ 2420470 w 4365862"/>
              <a:gd name="connsiteY144" fmla="*/ 635773 h 2655546"/>
              <a:gd name="connsiteX145" fmla="*/ 2447365 w 4365862"/>
              <a:gd name="connsiteY145" fmla="*/ 810585 h 2655546"/>
              <a:gd name="connsiteX146" fmla="*/ 2460812 w 4365862"/>
              <a:gd name="connsiteY146" fmla="*/ 850926 h 2655546"/>
              <a:gd name="connsiteX147" fmla="*/ 2501153 w 4365862"/>
              <a:gd name="connsiteY147" fmla="*/ 931608 h 2655546"/>
              <a:gd name="connsiteX148" fmla="*/ 2541494 w 4365862"/>
              <a:gd name="connsiteY148" fmla="*/ 1066079 h 2655546"/>
              <a:gd name="connsiteX149" fmla="*/ 2635623 w 4365862"/>
              <a:gd name="connsiteY149" fmla="*/ 1133314 h 2655546"/>
              <a:gd name="connsiteX150" fmla="*/ 2662518 w 4365862"/>
              <a:gd name="connsiteY150" fmla="*/ 1106420 h 2655546"/>
              <a:gd name="connsiteX151" fmla="*/ 2675965 w 4365862"/>
              <a:gd name="connsiteY151" fmla="*/ 1066079 h 2655546"/>
              <a:gd name="connsiteX152" fmla="*/ 2716306 w 4365862"/>
              <a:gd name="connsiteY152" fmla="*/ 1052632 h 2655546"/>
              <a:gd name="connsiteX153" fmla="*/ 2756647 w 4365862"/>
              <a:gd name="connsiteY153" fmla="*/ 1012291 h 2655546"/>
              <a:gd name="connsiteX154" fmla="*/ 2837329 w 4365862"/>
              <a:gd name="connsiteY154" fmla="*/ 1039185 h 2655546"/>
              <a:gd name="connsiteX155" fmla="*/ 2796988 w 4365862"/>
              <a:gd name="connsiteY155" fmla="*/ 1052632 h 2655546"/>
              <a:gd name="connsiteX156" fmla="*/ 2783541 w 4365862"/>
              <a:gd name="connsiteY156" fmla="*/ 1012291 h 2655546"/>
              <a:gd name="connsiteX157" fmla="*/ 2850776 w 4365862"/>
              <a:gd name="connsiteY157" fmla="*/ 945056 h 2655546"/>
              <a:gd name="connsiteX158" fmla="*/ 2864223 w 4365862"/>
              <a:gd name="connsiteY158" fmla="*/ 891267 h 2655546"/>
              <a:gd name="connsiteX159" fmla="*/ 2891118 w 4365862"/>
              <a:gd name="connsiteY159" fmla="*/ 864373 h 2655546"/>
              <a:gd name="connsiteX160" fmla="*/ 2904565 w 4365862"/>
              <a:gd name="connsiteY160" fmla="*/ 810585 h 2655546"/>
              <a:gd name="connsiteX161" fmla="*/ 2891118 w 4365862"/>
              <a:gd name="connsiteY161" fmla="*/ 770244 h 2655546"/>
              <a:gd name="connsiteX162" fmla="*/ 2810435 w 4365862"/>
              <a:gd name="connsiteY162" fmla="*/ 783691 h 2655546"/>
              <a:gd name="connsiteX163" fmla="*/ 2581835 w 4365862"/>
              <a:gd name="connsiteY163" fmla="*/ 756797 h 2655546"/>
              <a:gd name="connsiteX164" fmla="*/ 2662518 w 4365862"/>
              <a:gd name="connsiteY164" fmla="*/ 689561 h 2655546"/>
              <a:gd name="connsiteX165" fmla="*/ 2675965 w 4365862"/>
              <a:gd name="connsiteY165" fmla="*/ 635773 h 2655546"/>
              <a:gd name="connsiteX166" fmla="*/ 2823882 w 4365862"/>
              <a:gd name="connsiteY166" fmla="*/ 622326 h 2655546"/>
              <a:gd name="connsiteX167" fmla="*/ 2931459 w 4365862"/>
              <a:gd name="connsiteY167" fmla="*/ 608879 h 2655546"/>
              <a:gd name="connsiteX168" fmla="*/ 2958353 w 4365862"/>
              <a:gd name="connsiteY168" fmla="*/ 568538 h 2655546"/>
              <a:gd name="connsiteX169" fmla="*/ 2958353 w 4365862"/>
              <a:gd name="connsiteY169" fmla="*/ 528197 h 2655546"/>
              <a:gd name="connsiteX170" fmla="*/ 2931459 w 4365862"/>
              <a:gd name="connsiteY170" fmla="*/ 568538 h 2655546"/>
              <a:gd name="connsiteX171" fmla="*/ 2837329 w 4365862"/>
              <a:gd name="connsiteY171" fmla="*/ 581985 h 2655546"/>
              <a:gd name="connsiteX172" fmla="*/ 2796988 w 4365862"/>
              <a:gd name="connsiteY172" fmla="*/ 595432 h 2655546"/>
              <a:gd name="connsiteX173" fmla="*/ 2649070 w 4365862"/>
              <a:gd name="connsiteY173" fmla="*/ 649220 h 2655546"/>
              <a:gd name="connsiteX174" fmla="*/ 2622176 w 4365862"/>
              <a:gd name="connsiteY174" fmla="*/ 689561 h 2655546"/>
              <a:gd name="connsiteX175" fmla="*/ 2595282 w 4365862"/>
              <a:gd name="connsiteY175" fmla="*/ 716456 h 2655546"/>
              <a:gd name="connsiteX176" fmla="*/ 2581835 w 4365862"/>
              <a:gd name="connsiteY176" fmla="*/ 756797 h 2655546"/>
              <a:gd name="connsiteX177" fmla="*/ 2541494 w 4365862"/>
              <a:gd name="connsiteY177" fmla="*/ 783691 h 2655546"/>
              <a:gd name="connsiteX178" fmla="*/ 2568388 w 4365862"/>
              <a:gd name="connsiteY178" fmla="*/ 743350 h 2655546"/>
              <a:gd name="connsiteX179" fmla="*/ 2608729 w 4365862"/>
              <a:gd name="connsiteY179" fmla="*/ 716456 h 2655546"/>
              <a:gd name="connsiteX180" fmla="*/ 2823882 w 4365862"/>
              <a:gd name="connsiteY180" fmla="*/ 662667 h 2655546"/>
              <a:gd name="connsiteX181" fmla="*/ 2864223 w 4365862"/>
              <a:gd name="connsiteY181" fmla="*/ 649220 h 2655546"/>
              <a:gd name="connsiteX182" fmla="*/ 2998694 w 4365862"/>
              <a:gd name="connsiteY182" fmla="*/ 622326 h 2655546"/>
              <a:gd name="connsiteX183" fmla="*/ 3039035 w 4365862"/>
              <a:gd name="connsiteY183" fmla="*/ 608879 h 2655546"/>
              <a:gd name="connsiteX184" fmla="*/ 3079376 w 4365862"/>
              <a:gd name="connsiteY184" fmla="*/ 568538 h 2655546"/>
              <a:gd name="connsiteX185" fmla="*/ 3119718 w 4365862"/>
              <a:gd name="connsiteY185" fmla="*/ 541644 h 2655546"/>
              <a:gd name="connsiteX186" fmla="*/ 3146612 w 4365862"/>
              <a:gd name="connsiteY186" fmla="*/ 501303 h 2655546"/>
              <a:gd name="connsiteX187" fmla="*/ 3173506 w 4365862"/>
              <a:gd name="connsiteY187" fmla="*/ 474408 h 2655546"/>
              <a:gd name="connsiteX188" fmla="*/ 3213847 w 4365862"/>
              <a:gd name="connsiteY188" fmla="*/ 339938 h 2655546"/>
              <a:gd name="connsiteX189" fmla="*/ 3254188 w 4365862"/>
              <a:gd name="connsiteY189" fmla="*/ 313044 h 2655546"/>
              <a:gd name="connsiteX190" fmla="*/ 3294529 w 4365862"/>
              <a:gd name="connsiteY190" fmla="*/ 151679 h 2655546"/>
              <a:gd name="connsiteX191" fmla="*/ 3321423 w 4365862"/>
              <a:gd name="connsiteY191" fmla="*/ 111338 h 2655546"/>
              <a:gd name="connsiteX192" fmla="*/ 3361765 w 4365862"/>
              <a:gd name="connsiteY192" fmla="*/ 30656 h 2655546"/>
              <a:gd name="connsiteX193" fmla="*/ 3375212 w 4365862"/>
              <a:gd name="connsiteY193" fmla="*/ 70997 h 2655546"/>
              <a:gd name="connsiteX194" fmla="*/ 3402106 w 4365862"/>
              <a:gd name="connsiteY194" fmla="*/ 205467 h 2655546"/>
              <a:gd name="connsiteX195" fmla="*/ 3429000 w 4365862"/>
              <a:gd name="connsiteY195" fmla="*/ 245808 h 2655546"/>
              <a:gd name="connsiteX196" fmla="*/ 3482788 w 4365862"/>
              <a:gd name="connsiteY196" fmla="*/ 393726 h 2655546"/>
              <a:gd name="connsiteX197" fmla="*/ 3523129 w 4365862"/>
              <a:gd name="connsiteY197" fmla="*/ 434067 h 2655546"/>
              <a:gd name="connsiteX198" fmla="*/ 3576918 w 4365862"/>
              <a:gd name="connsiteY198" fmla="*/ 581985 h 2655546"/>
              <a:gd name="connsiteX199" fmla="*/ 3590365 w 4365862"/>
              <a:gd name="connsiteY199" fmla="*/ 635773 h 2655546"/>
              <a:gd name="connsiteX200" fmla="*/ 3603812 w 4365862"/>
              <a:gd name="connsiteY200" fmla="*/ 676114 h 2655546"/>
              <a:gd name="connsiteX201" fmla="*/ 3617259 w 4365862"/>
              <a:gd name="connsiteY201" fmla="*/ 770244 h 2655546"/>
              <a:gd name="connsiteX202" fmla="*/ 3724835 w 4365862"/>
              <a:gd name="connsiteY202" fmla="*/ 877820 h 2655546"/>
              <a:gd name="connsiteX203" fmla="*/ 3765176 w 4365862"/>
              <a:gd name="connsiteY203" fmla="*/ 891267 h 2655546"/>
              <a:gd name="connsiteX204" fmla="*/ 3886200 w 4365862"/>
              <a:gd name="connsiteY204" fmla="*/ 837479 h 2655546"/>
              <a:gd name="connsiteX205" fmla="*/ 3993776 w 4365862"/>
              <a:gd name="connsiteY205" fmla="*/ 824032 h 265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4365862" h="2655546">
                <a:moveTo>
                  <a:pt x="3993776" y="824032"/>
                </a:moveTo>
                <a:cubicBezTo>
                  <a:pt x="4045323" y="812826"/>
                  <a:pt x="4072855" y="790682"/>
                  <a:pt x="4195482" y="770244"/>
                </a:cubicBezTo>
                <a:cubicBezTo>
                  <a:pt x="4217894" y="774726"/>
                  <a:pt x="4242874" y="772351"/>
                  <a:pt x="4262718" y="783691"/>
                </a:cubicBezTo>
                <a:cubicBezTo>
                  <a:pt x="4287163" y="797659"/>
                  <a:pt x="4293545" y="842174"/>
                  <a:pt x="4303059" y="864373"/>
                </a:cubicBezTo>
                <a:cubicBezTo>
                  <a:pt x="4310955" y="882798"/>
                  <a:pt x="4320988" y="900232"/>
                  <a:pt x="4329953" y="918161"/>
                </a:cubicBezTo>
                <a:cubicBezTo>
                  <a:pt x="4365862" y="1097711"/>
                  <a:pt x="4361517" y="1049201"/>
                  <a:pt x="4329953" y="1375361"/>
                </a:cubicBezTo>
                <a:cubicBezTo>
                  <a:pt x="4328732" y="1387980"/>
                  <a:pt x="4312959" y="1394336"/>
                  <a:pt x="4303059" y="1402256"/>
                </a:cubicBezTo>
                <a:cubicBezTo>
                  <a:pt x="4218230" y="1470121"/>
                  <a:pt x="4300771" y="1391099"/>
                  <a:pt x="4235823" y="1456044"/>
                </a:cubicBezTo>
                <a:cubicBezTo>
                  <a:pt x="4155141" y="1451562"/>
                  <a:pt x="4073874" y="1453277"/>
                  <a:pt x="3993776" y="1442597"/>
                </a:cubicBezTo>
                <a:cubicBezTo>
                  <a:pt x="3979726" y="1440724"/>
                  <a:pt x="4019943" y="1429150"/>
                  <a:pt x="4034118" y="1429150"/>
                </a:cubicBezTo>
                <a:cubicBezTo>
                  <a:pt x="4067089" y="1429150"/>
                  <a:pt x="4133046" y="1447159"/>
                  <a:pt x="4168588" y="1456044"/>
                </a:cubicBezTo>
                <a:cubicBezTo>
                  <a:pt x="4159623" y="1469491"/>
                  <a:pt x="4155726" y="1488367"/>
                  <a:pt x="4141694" y="1496385"/>
                </a:cubicBezTo>
                <a:cubicBezTo>
                  <a:pt x="4121850" y="1507725"/>
                  <a:pt x="4096509" y="1503818"/>
                  <a:pt x="4074459" y="1509832"/>
                </a:cubicBezTo>
                <a:cubicBezTo>
                  <a:pt x="3843678" y="1572772"/>
                  <a:pt x="4204227" y="1527957"/>
                  <a:pt x="3671047" y="1550173"/>
                </a:cubicBezTo>
                <a:cubicBezTo>
                  <a:pt x="3564499" y="1585689"/>
                  <a:pt x="3618328" y="1572407"/>
                  <a:pt x="3509682" y="1590514"/>
                </a:cubicBezTo>
                <a:lnTo>
                  <a:pt x="3429000" y="1617408"/>
                </a:lnTo>
                <a:lnTo>
                  <a:pt x="3388659" y="1630856"/>
                </a:lnTo>
                <a:cubicBezTo>
                  <a:pt x="3337932" y="1613946"/>
                  <a:pt x="3313871" y="1609856"/>
                  <a:pt x="3267635" y="1563620"/>
                </a:cubicBezTo>
                <a:cubicBezTo>
                  <a:pt x="3254188" y="1550173"/>
                  <a:pt x="3243918" y="1532514"/>
                  <a:pt x="3227294" y="1523279"/>
                </a:cubicBezTo>
                <a:cubicBezTo>
                  <a:pt x="3202513" y="1509512"/>
                  <a:pt x="3146612" y="1496385"/>
                  <a:pt x="3146612" y="1496385"/>
                </a:cubicBezTo>
                <a:cubicBezTo>
                  <a:pt x="3119718" y="1500867"/>
                  <a:pt x="3089602" y="1496305"/>
                  <a:pt x="3065929" y="1509832"/>
                </a:cubicBezTo>
                <a:cubicBezTo>
                  <a:pt x="3053622" y="1516864"/>
                  <a:pt x="3040688" y="1542311"/>
                  <a:pt x="3052482" y="1550173"/>
                </a:cubicBezTo>
                <a:cubicBezTo>
                  <a:pt x="3078854" y="1567754"/>
                  <a:pt x="3115235" y="1559138"/>
                  <a:pt x="3146612" y="1563620"/>
                </a:cubicBezTo>
                <a:cubicBezTo>
                  <a:pt x="3169024" y="1559138"/>
                  <a:pt x="3193404" y="1539952"/>
                  <a:pt x="3213847" y="1550173"/>
                </a:cubicBezTo>
                <a:cubicBezTo>
                  <a:pt x="3226525" y="1556512"/>
                  <a:pt x="3206739" y="1577836"/>
                  <a:pt x="3200400" y="1590514"/>
                </a:cubicBezTo>
                <a:cubicBezTo>
                  <a:pt x="3193172" y="1604969"/>
                  <a:pt x="3180070" y="1616087"/>
                  <a:pt x="3173506" y="1630856"/>
                </a:cubicBezTo>
                <a:cubicBezTo>
                  <a:pt x="3161993" y="1656761"/>
                  <a:pt x="3155577" y="1684644"/>
                  <a:pt x="3146612" y="1711538"/>
                </a:cubicBezTo>
                <a:cubicBezTo>
                  <a:pt x="3142130" y="1724985"/>
                  <a:pt x="3143188" y="1741856"/>
                  <a:pt x="3133165" y="1751879"/>
                </a:cubicBezTo>
                <a:cubicBezTo>
                  <a:pt x="3110753" y="1774291"/>
                  <a:pt x="3083510" y="1792742"/>
                  <a:pt x="3065929" y="1819114"/>
                </a:cubicBezTo>
                <a:cubicBezTo>
                  <a:pt x="3056964" y="1832561"/>
                  <a:pt x="3051655" y="1849360"/>
                  <a:pt x="3039035" y="1859456"/>
                </a:cubicBezTo>
                <a:cubicBezTo>
                  <a:pt x="3027967" y="1868311"/>
                  <a:pt x="3012141" y="1868421"/>
                  <a:pt x="2998694" y="1872903"/>
                </a:cubicBezTo>
                <a:cubicBezTo>
                  <a:pt x="2980765" y="1899797"/>
                  <a:pt x="2971800" y="1935656"/>
                  <a:pt x="2944906" y="1953585"/>
                </a:cubicBezTo>
                <a:cubicBezTo>
                  <a:pt x="2894016" y="1987512"/>
                  <a:pt x="2915993" y="1969051"/>
                  <a:pt x="2877670" y="2007373"/>
                </a:cubicBezTo>
                <a:cubicBezTo>
                  <a:pt x="2873188" y="2025302"/>
                  <a:pt x="2869300" y="2043391"/>
                  <a:pt x="2864223" y="2061161"/>
                </a:cubicBezTo>
                <a:cubicBezTo>
                  <a:pt x="2860329" y="2074790"/>
                  <a:pt x="2852432" y="2087425"/>
                  <a:pt x="2850776" y="2101503"/>
                </a:cubicBezTo>
                <a:cubicBezTo>
                  <a:pt x="2843425" y="2163985"/>
                  <a:pt x="2842346" y="2227049"/>
                  <a:pt x="2837329" y="2289761"/>
                </a:cubicBezTo>
                <a:cubicBezTo>
                  <a:pt x="2833381" y="2339113"/>
                  <a:pt x="2829349" y="2388472"/>
                  <a:pt x="2823882" y="2437679"/>
                </a:cubicBezTo>
                <a:cubicBezTo>
                  <a:pt x="2821741" y="2456945"/>
                  <a:pt x="2814505" y="2541496"/>
                  <a:pt x="2796988" y="2572150"/>
                </a:cubicBezTo>
                <a:cubicBezTo>
                  <a:pt x="2785869" y="2591609"/>
                  <a:pt x="2772494" y="2610091"/>
                  <a:pt x="2756647" y="2625938"/>
                </a:cubicBezTo>
                <a:cubicBezTo>
                  <a:pt x="2745219" y="2637366"/>
                  <a:pt x="2729753" y="2643867"/>
                  <a:pt x="2716306" y="2652832"/>
                </a:cubicBezTo>
                <a:cubicBezTo>
                  <a:pt x="2680447" y="2648350"/>
                  <a:pt x="2641052" y="2655546"/>
                  <a:pt x="2608729" y="2639385"/>
                </a:cubicBezTo>
                <a:cubicBezTo>
                  <a:pt x="2583058" y="2626550"/>
                  <a:pt x="2573841" y="2593750"/>
                  <a:pt x="2554941" y="2572150"/>
                </a:cubicBezTo>
                <a:cubicBezTo>
                  <a:pt x="2542418" y="2557838"/>
                  <a:pt x="2526774" y="2546417"/>
                  <a:pt x="2514600" y="2531808"/>
                </a:cubicBezTo>
                <a:cubicBezTo>
                  <a:pt x="2504254" y="2519392"/>
                  <a:pt x="2497403" y="2504396"/>
                  <a:pt x="2487706" y="2491467"/>
                </a:cubicBezTo>
                <a:cubicBezTo>
                  <a:pt x="2470485" y="2468506"/>
                  <a:pt x="2449839" y="2448113"/>
                  <a:pt x="2433918" y="2424232"/>
                </a:cubicBezTo>
                <a:cubicBezTo>
                  <a:pt x="2422575" y="2407218"/>
                  <a:pt x="2399777" y="2345821"/>
                  <a:pt x="2380129" y="2330103"/>
                </a:cubicBezTo>
                <a:cubicBezTo>
                  <a:pt x="2369061" y="2321248"/>
                  <a:pt x="2353235" y="2321138"/>
                  <a:pt x="2339788" y="2316656"/>
                </a:cubicBezTo>
                <a:cubicBezTo>
                  <a:pt x="2335306" y="2330103"/>
                  <a:pt x="2319457" y="2344606"/>
                  <a:pt x="2326341" y="2356997"/>
                </a:cubicBezTo>
                <a:cubicBezTo>
                  <a:pt x="2371433" y="2438162"/>
                  <a:pt x="2395356" y="2421233"/>
                  <a:pt x="2447365" y="2464573"/>
                </a:cubicBezTo>
                <a:cubicBezTo>
                  <a:pt x="2461974" y="2476747"/>
                  <a:pt x="2471883" y="2494365"/>
                  <a:pt x="2487706" y="2504914"/>
                </a:cubicBezTo>
                <a:cubicBezTo>
                  <a:pt x="2499500" y="2512777"/>
                  <a:pt x="2514600" y="2513879"/>
                  <a:pt x="2528047" y="2518361"/>
                </a:cubicBezTo>
                <a:cubicBezTo>
                  <a:pt x="2543924" y="2534239"/>
                  <a:pt x="2593124" y="2568066"/>
                  <a:pt x="2541494" y="2599044"/>
                </a:cubicBezTo>
                <a:cubicBezTo>
                  <a:pt x="2525647" y="2608552"/>
                  <a:pt x="2505635" y="2590079"/>
                  <a:pt x="2487706" y="2585597"/>
                </a:cubicBezTo>
                <a:cubicBezTo>
                  <a:pt x="2460812" y="2567667"/>
                  <a:pt x="2417244" y="2562472"/>
                  <a:pt x="2407023" y="2531808"/>
                </a:cubicBezTo>
                <a:cubicBezTo>
                  <a:pt x="2388465" y="2476135"/>
                  <a:pt x="2401439" y="2503261"/>
                  <a:pt x="2366682" y="2451126"/>
                </a:cubicBezTo>
                <a:cubicBezTo>
                  <a:pt x="2362200" y="2419750"/>
                  <a:pt x="2361574" y="2387575"/>
                  <a:pt x="2353235" y="2356997"/>
                </a:cubicBezTo>
                <a:cubicBezTo>
                  <a:pt x="2348444" y="2339432"/>
                  <a:pt x="2313813" y="2279029"/>
                  <a:pt x="2299447" y="2262867"/>
                </a:cubicBezTo>
                <a:cubicBezTo>
                  <a:pt x="2274179" y="2234440"/>
                  <a:pt x="2218765" y="2182185"/>
                  <a:pt x="2218765" y="2182185"/>
                </a:cubicBezTo>
                <a:cubicBezTo>
                  <a:pt x="2205318" y="2186667"/>
                  <a:pt x="2192405" y="2197962"/>
                  <a:pt x="2178423" y="2195632"/>
                </a:cubicBezTo>
                <a:cubicBezTo>
                  <a:pt x="2149084" y="2190742"/>
                  <a:pt x="2122598" y="2151216"/>
                  <a:pt x="2111188" y="2128397"/>
                </a:cubicBezTo>
                <a:cubicBezTo>
                  <a:pt x="2104849" y="2115719"/>
                  <a:pt x="2105034" y="2100210"/>
                  <a:pt x="2097741" y="2088056"/>
                </a:cubicBezTo>
                <a:cubicBezTo>
                  <a:pt x="2091218" y="2077184"/>
                  <a:pt x="2078454" y="2071304"/>
                  <a:pt x="2070847" y="2061161"/>
                </a:cubicBezTo>
                <a:cubicBezTo>
                  <a:pt x="2051454" y="2035303"/>
                  <a:pt x="2017059" y="1980479"/>
                  <a:pt x="2017059" y="1980479"/>
                </a:cubicBezTo>
                <a:cubicBezTo>
                  <a:pt x="2021541" y="1944620"/>
                  <a:pt x="2020998" y="1907767"/>
                  <a:pt x="2030506" y="1872903"/>
                </a:cubicBezTo>
                <a:cubicBezTo>
                  <a:pt x="2034758" y="1857311"/>
                  <a:pt x="2051725" y="1847694"/>
                  <a:pt x="2057400" y="1832561"/>
                </a:cubicBezTo>
                <a:cubicBezTo>
                  <a:pt x="2065425" y="1811161"/>
                  <a:pt x="2066365" y="1787738"/>
                  <a:pt x="2070847" y="1765326"/>
                </a:cubicBezTo>
                <a:cubicBezTo>
                  <a:pt x="2066365" y="1742914"/>
                  <a:pt x="2071432" y="1716132"/>
                  <a:pt x="2057400" y="1698091"/>
                </a:cubicBezTo>
                <a:cubicBezTo>
                  <a:pt x="2041468" y="1677607"/>
                  <a:pt x="1955126" y="1631207"/>
                  <a:pt x="1922929" y="1617408"/>
                </a:cubicBezTo>
                <a:cubicBezTo>
                  <a:pt x="1909901" y="1611824"/>
                  <a:pt x="1896035" y="1608443"/>
                  <a:pt x="1882588" y="1603961"/>
                </a:cubicBezTo>
                <a:cubicBezTo>
                  <a:pt x="1836457" y="1557830"/>
                  <a:pt x="1835206" y="1553609"/>
                  <a:pt x="1775012" y="1509832"/>
                </a:cubicBezTo>
                <a:cubicBezTo>
                  <a:pt x="1748871" y="1490821"/>
                  <a:pt x="1694329" y="1456044"/>
                  <a:pt x="1694329" y="1456044"/>
                </a:cubicBezTo>
                <a:cubicBezTo>
                  <a:pt x="1670859" y="1526454"/>
                  <a:pt x="1670859" y="1486362"/>
                  <a:pt x="1748118" y="1563620"/>
                </a:cubicBezTo>
                <a:lnTo>
                  <a:pt x="1788459" y="1603961"/>
                </a:lnTo>
                <a:cubicBezTo>
                  <a:pt x="1797424" y="1630855"/>
                  <a:pt x="1799628" y="1661056"/>
                  <a:pt x="1815353" y="1684644"/>
                </a:cubicBezTo>
                <a:lnTo>
                  <a:pt x="1869141" y="1765326"/>
                </a:lnTo>
                <a:cubicBezTo>
                  <a:pt x="1864659" y="1823597"/>
                  <a:pt x="1859715" y="1881834"/>
                  <a:pt x="1855694" y="1940138"/>
                </a:cubicBezTo>
                <a:cubicBezTo>
                  <a:pt x="1850750" y="2011825"/>
                  <a:pt x="1893058" y="2104480"/>
                  <a:pt x="1842247" y="2155291"/>
                </a:cubicBezTo>
                <a:cubicBezTo>
                  <a:pt x="1800559" y="2196979"/>
                  <a:pt x="1725706" y="2137362"/>
                  <a:pt x="1667435" y="2128397"/>
                </a:cubicBezTo>
                <a:cubicBezTo>
                  <a:pt x="1608706" y="1952209"/>
                  <a:pt x="1700927" y="2208829"/>
                  <a:pt x="1627094" y="2061161"/>
                </a:cubicBezTo>
                <a:cubicBezTo>
                  <a:pt x="1610376" y="2027725"/>
                  <a:pt x="1607210" y="1968391"/>
                  <a:pt x="1573306" y="1940138"/>
                </a:cubicBezTo>
                <a:cubicBezTo>
                  <a:pt x="1557907" y="1927305"/>
                  <a:pt x="1536707" y="1923557"/>
                  <a:pt x="1519518" y="1913244"/>
                </a:cubicBezTo>
                <a:cubicBezTo>
                  <a:pt x="1491801" y="1896614"/>
                  <a:pt x="1469499" y="1869678"/>
                  <a:pt x="1438835" y="1859456"/>
                </a:cubicBezTo>
                <a:lnTo>
                  <a:pt x="1358153" y="1832561"/>
                </a:lnTo>
                <a:cubicBezTo>
                  <a:pt x="1344706" y="1828079"/>
                  <a:pt x="1331945" y="1820201"/>
                  <a:pt x="1317812" y="1819114"/>
                </a:cubicBezTo>
                <a:cubicBezTo>
                  <a:pt x="1031182" y="1797066"/>
                  <a:pt x="1201396" y="1808003"/>
                  <a:pt x="806823" y="1792220"/>
                </a:cubicBezTo>
                <a:cubicBezTo>
                  <a:pt x="788894" y="1783255"/>
                  <a:pt x="771804" y="1772364"/>
                  <a:pt x="753035" y="1765326"/>
                </a:cubicBezTo>
                <a:cubicBezTo>
                  <a:pt x="735731" y="1758837"/>
                  <a:pt x="715777" y="1760144"/>
                  <a:pt x="699247" y="1751879"/>
                </a:cubicBezTo>
                <a:cubicBezTo>
                  <a:pt x="574151" y="1689331"/>
                  <a:pt x="654704" y="1721624"/>
                  <a:pt x="591670" y="1671197"/>
                </a:cubicBezTo>
                <a:cubicBezTo>
                  <a:pt x="579050" y="1661101"/>
                  <a:pt x="564258" y="1654000"/>
                  <a:pt x="551329" y="1644303"/>
                </a:cubicBezTo>
                <a:cubicBezTo>
                  <a:pt x="510444" y="1613639"/>
                  <a:pt x="472829" y="1578522"/>
                  <a:pt x="430306" y="1550173"/>
                </a:cubicBezTo>
                <a:cubicBezTo>
                  <a:pt x="352780" y="1498489"/>
                  <a:pt x="427567" y="1543236"/>
                  <a:pt x="349623" y="1509832"/>
                </a:cubicBezTo>
                <a:cubicBezTo>
                  <a:pt x="331198" y="1501936"/>
                  <a:pt x="314260" y="1490834"/>
                  <a:pt x="295835" y="1482938"/>
                </a:cubicBezTo>
                <a:cubicBezTo>
                  <a:pt x="282807" y="1477354"/>
                  <a:pt x="267885" y="1476375"/>
                  <a:pt x="255494" y="1469491"/>
                </a:cubicBezTo>
                <a:cubicBezTo>
                  <a:pt x="119618" y="1394004"/>
                  <a:pt x="235072" y="1424312"/>
                  <a:pt x="80682" y="1402256"/>
                </a:cubicBezTo>
                <a:cubicBezTo>
                  <a:pt x="67235" y="1397773"/>
                  <a:pt x="50364" y="1398831"/>
                  <a:pt x="40341" y="1388808"/>
                </a:cubicBezTo>
                <a:cubicBezTo>
                  <a:pt x="30318" y="1378785"/>
                  <a:pt x="33233" y="1361145"/>
                  <a:pt x="26894" y="1348467"/>
                </a:cubicBezTo>
                <a:cubicBezTo>
                  <a:pt x="19666" y="1334012"/>
                  <a:pt x="8965" y="1321573"/>
                  <a:pt x="0" y="1308126"/>
                </a:cubicBezTo>
                <a:cubicBezTo>
                  <a:pt x="4482" y="1281232"/>
                  <a:pt x="391" y="1251380"/>
                  <a:pt x="13447" y="1227444"/>
                </a:cubicBezTo>
                <a:cubicBezTo>
                  <a:pt x="28624" y="1199619"/>
                  <a:pt x="80682" y="1160208"/>
                  <a:pt x="80682" y="1160208"/>
                </a:cubicBezTo>
                <a:lnTo>
                  <a:pt x="107576" y="1079526"/>
                </a:lnTo>
                <a:lnTo>
                  <a:pt x="121023" y="1039185"/>
                </a:lnTo>
                <a:cubicBezTo>
                  <a:pt x="125505" y="998844"/>
                  <a:pt x="128298" y="958279"/>
                  <a:pt x="134470" y="918161"/>
                </a:cubicBezTo>
                <a:cubicBezTo>
                  <a:pt x="145113" y="848983"/>
                  <a:pt x="156284" y="851825"/>
                  <a:pt x="201706" y="783691"/>
                </a:cubicBezTo>
                <a:lnTo>
                  <a:pt x="228600" y="743350"/>
                </a:lnTo>
                <a:cubicBezTo>
                  <a:pt x="253200" y="706449"/>
                  <a:pt x="249069" y="694757"/>
                  <a:pt x="295835" y="689561"/>
                </a:cubicBezTo>
                <a:cubicBezTo>
                  <a:pt x="362807" y="682120"/>
                  <a:pt x="430306" y="680596"/>
                  <a:pt x="497541" y="676114"/>
                </a:cubicBezTo>
                <a:cubicBezTo>
                  <a:pt x="563767" y="654039"/>
                  <a:pt x="517987" y="678471"/>
                  <a:pt x="564776" y="622326"/>
                </a:cubicBezTo>
                <a:cubicBezTo>
                  <a:pt x="576951" y="607717"/>
                  <a:pt x="592943" y="596594"/>
                  <a:pt x="605118" y="581985"/>
                </a:cubicBezTo>
                <a:cubicBezTo>
                  <a:pt x="634081" y="547229"/>
                  <a:pt x="631982" y="541733"/>
                  <a:pt x="645459" y="501303"/>
                </a:cubicBezTo>
                <a:cubicBezTo>
                  <a:pt x="667871" y="505785"/>
                  <a:pt x="691294" y="506725"/>
                  <a:pt x="712694" y="514750"/>
                </a:cubicBezTo>
                <a:cubicBezTo>
                  <a:pt x="727826" y="520425"/>
                  <a:pt x="737288" y="538010"/>
                  <a:pt x="753035" y="541644"/>
                </a:cubicBezTo>
                <a:cubicBezTo>
                  <a:pt x="796929" y="551773"/>
                  <a:pt x="842682" y="550609"/>
                  <a:pt x="887506" y="555091"/>
                </a:cubicBezTo>
                <a:cubicBezTo>
                  <a:pt x="1040588" y="616324"/>
                  <a:pt x="978796" y="587290"/>
                  <a:pt x="1075765" y="635773"/>
                </a:cubicBezTo>
                <a:cubicBezTo>
                  <a:pt x="1238305" y="838948"/>
                  <a:pt x="1012399" y="581524"/>
                  <a:pt x="1210235" y="729903"/>
                </a:cubicBezTo>
                <a:cubicBezTo>
                  <a:pt x="1226271" y="741930"/>
                  <a:pt x="1221729" y="770858"/>
                  <a:pt x="1237129" y="783691"/>
                </a:cubicBezTo>
                <a:cubicBezTo>
                  <a:pt x="1251327" y="795522"/>
                  <a:pt x="1273385" y="791294"/>
                  <a:pt x="1290918" y="797138"/>
                </a:cubicBezTo>
                <a:cubicBezTo>
                  <a:pt x="1313817" y="804771"/>
                  <a:pt x="1335552" y="815557"/>
                  <a:pt x="1358153" y="824032"/>
                </a:cubicBezTo>
                <a:cubicBezTo>
                  <a:pt x="1371425" y="829009"/>
                  <a:pt x="1385047" y="832997"/>
                  <a:pt x="1398494" y="837479"/>
                </a:cubicBezTo>
                <a:cubicBezTo>
                  <a:pt x="1429870" y="832997"/>
                  <a:pt x="1462555" y="834055"/>
                  <a:pt x="1492623" y="824032"/>
                </a:cubicBezTo>
                <a:cubicBezTo>
                  <a:pt x="1504651" y="820023"/>
                  <a:pt x="1506938" y="798711"/>
                  <a:pt x="1519518" y="797138"/>
                </a:cubicBezTo>
                <a:cubicBezTo>
                  <a:pt x="1546572" y="793756"/>
                  <a:pt x="1573375" y="805708"/>
                  <a:pt x="1600200" y="810585"/>
                </a:cubicBezTo>
                <a:cubicBezTo>
                  <a:pt x="1622687" y="814674"/>
                  <a:pt x="1645385" y="818018"/>
                  <a:pt x="1667435" y="824032"/>
                </a:cubicBezTo>
                <a:cubicBezTo>
                  <a:pt x="1694785" y="831491"/>
                  <a:pt x="1721224" y="841961"/>
                  <a:pt x="1748118" y="850926"/>
                </a:cubicBezTo>
                <a:cubicBezTo>
                  <a:pt x="1761565" y="855408"/>
                  <a:pt x="1774708" y="860935"/>
                  <a:pt x="1788459" y="864373"/>
                </a:cubicBezTo>
                <a:lnTo>
                  <a:pt x="1842247" y="877820"/>
                </a:lnTo>
                <a:cubicBezTo>
                  <a:pt x="1933912" y="938930"/>
                  <a:pt x="1818333" y="869848"/>
                  <a:pt x="1963270" y="918161"/>
                </a:cubicBezTo>
                <a:cubicBezTo>
                  <a:pt x="1978602" y="923272"/>
                  <a:pt x="1989157" y="937828"/>
                  <a:pt x="2003612" y="945056"/>
                </a:cubicBezTo>
                <a:cubicBezTo>
                  <a:pt x="2016290" y="951395"/>
                  <a:pt x="2030506" y="954021"/>
                  <a:pt x="2043953" y="958503"/>
                </a:cubicBezTo>
                <a:cubicBezTo>
                  <a:pt x="2052918" y="976432"/>
                  <a:pt x="2053658" y="1001978"/>
                  <a:pt x="2070847" y="1012291"/>
                </a:cubicBezTo>
                <a:cubicBezTo>
                  <a:pt x="2083001" y="1019584"/>
                  <a:pt x="2097014" y="998844"/>
                  <a:pt x="2111188" y="998844"/>
                </a:cubicBezTo>
                <a:cubicBezTo>
                  <a:pt x="2129669" y="998844"/>
                  <a:pt x="2147047" y="1007809"/>
                  <a:pt x="2164976" y="1012291"/>
                </a:cubicBezTo>
                <a:cubicBezTo>
                  <a:pt x="2178423" y="1021256"/>
                  <a:pt x="2189156" y="1039185"/>
                  <a:pt x="2205318" y="1039185"/>
                </a:cubicBezTo>
                <a:cubicBezTo>
                  <a:pt x="2235200" y="1039185"/>
                  <a:pt x="2260600" y="989879"/>
                  <a:pt x="2272553" y="971950"/>
                </a:cubicBezTo>
                <a:cubicBezTo>
                  <a:pt x="2277035" y="922644"/>
                  <a:pt x="2275626" y="872442"/>
                  <a:pt x="2286000" y="824032"/>
                </a:cubicBezTo>
                <a:cubicBezTo>
                  <a:pt x="2291778" y="797066"/>
                  <a:pt x="2338726" y="760762"/>
                  <a:pt x="2353235" y="743350"/>
                </a:cubicBezTo>
                <a:cubicBezTo>
                  <a:pt x="2363581" y="730934"/>
                  <a:pt x="2371164" y="716455"/>
                  <a:pt x="2380129" y="703008"/>
                </a:cubicBezTo>
                <a:cubicBezTo>
                  <a:pt x="2384611" y="685079"/>
                  <a:pt x="2388499" y="666990"/>
                  <a:pt x="2393576" y="649220"/>
                </a:cubicBezTo>
                <a:cubicBezTo>
                  <a:pt x="2397470" y="635591"/>
                  <a:pt x="2393576" y="613361"/>
                  <a:pt x="2407023" y="608879"/>
                </a:cubicBezTo>
                <a:cubicBezTo>
                  <a:pt x="2428706" y="601651"/>
                  <a:pt x="2451847" y="617844"/>
                  <a:pt x="2474259" y="622326"/>
                </a:cubicBezTo>
                <a:cubicBezTo>
                  <a:pt x="2451847" y="604397"/>
                  <a:pt x="2430235" y="585419"/>
                  <a:pt x="2407023" y="568538"/>
                </a:cubicBezTo>
                <a:cubicBezTo>
                  <a:pt x="2380883" y="549527"/>
                  <a:pt x="2326341" y="514750"/>
                  <a:pt x="2326341" y="514750"/>
                </a:cubicBezTo>
                <a:cubicBezTo>
                  <a:pt x="2201630" y="556320"/>
                  <a:pt x="2251881" y="525187"/>
                  <a:pt x="2299447" y="810585"/>
                </a:cubicBezTo>
                <a:cubicBezTo>
                  <a:pt x="2302104" y="826526"/>
                  <a:pt x="2319777" y="785012"/>
                  <a:pt x="2326341" y="770244"/>
                </a:cubicBezTo>
                <a:cubicBezTo>
                  <a:pt x="2338809" y="742190"/>
                  <a:pt x="2348647" y="674406"/>
                  <a:pt x="2380129" y="649220"/>
                </a:cubicBezTo>
                <a:cubicBezTo>
                  <a:pt x="2391197" y="640365"/>
                  <a:pt x="2407023" y="640255"/>
                  <a:pt x="2420470" y="635773"/>
                </a:cubicBezTo>
                <a:cubicBezTo>
                  <a:pt x="2431308" y="733310"/>
                  <a:pt x="2426191" y="736477"/>
                  <a:pt x="2447365" y="810585"/>
                </a:cubicBezTo>
                <a:cubicBezTo>
                  <a:pt x="2451259" y="824214"/>
                  <a:pt x="2454473" y="838248"/>
                  <a:pt x="2460812" y="850926"/>
                </a:cubicBezTo>
                <a:cubicBezTo>
                  <a:pt x="2500100" y="929503"/>
                  <a:pt x="2478621" y="852744"/>
                  <a:pt x="2501153" y="931608"/>
                </a:cubicBezTo>
                <a:cubicBezTo>
                  <a:pt x="2507708" y="954552"/>
                  <a:pt x="2529873" y="1057363"/>
                  <a:pt x="2541494" y="1066079"/>
                </a:cubicBezTo>
                <a:cubicBezTo>
                  <a:pt x="2608211" y="1116117"/>
                  <a:pt x="2576634" y="1093988"/>
                  <a:pt x="2635623" y="1133314"/>
                </a:cubicBezTo>
                <a:cubicBezTo>
                  <a:pt x="2644588" y="1124349"/>
                  <a:pt x="2655995" y="1117291"/>
                  <a:pt x="2662518" y="1106420"/>
                </a:cubicBezTo>
                <a:cubicBezTo>
                  <a:pt x="2669811" y="1094266"/>
                  <a:pt x="2665942" y="1076102"/>
                  <a:pt x="2675965" y="1066079"/>
                </a:cubicBezTo>
                <a:cubicBezTo>
                  <a:pt x="2685988" y="1056056"/>
                  <a:pt x="2702859" y="1057114"/>
                  <a:pt x="2716306" y="1052632"/>
                </a:cubicBezTo>
                <a:cubicBezTo>
                  <a:pt x="2729753" y="1039185"/>
                  <a:pt x="2738775" y="1018790"/>
                  <a:pt x="2756647" y="1012291"/>
                </a:cubicBezTo>
                <a:cubicBezTo>
                  <a:pt x="2779486" y="1003986"/>
                  <a:pt x="2929336" y="965580"/>
                  <a:pt x="2837329" y="1039185"/>
                </a:cubicBezTo>
                <a:cubicBezTo>
                  <a:pt x="2826261" y="1048040"/>
                  <a:pt x="2810435" y="1048150"/>
                  <a:pt x="2796988" y="1052632"/>
                </a:cubicBezTo>
                <a:cubicBezTo>
                  <a:pt x="2792506" y="1039185"/>
                  <a:pt x="2781211" y="1026273"/>
                  <a:pt x="2783541" y="1012291"/>
                </a:cubicBezTo>
                <a:cubicBezTo>
                  <a:pt x="2789144" y="978674"/>
                  <a:pt x="2827244" y="960744"/>
                  <a:pt x="2850776" y="945056"/>
                </a:cubicBezTo>
                <a:cubicBezTo>
                  <a:pt x="2855258" y="927126"/>
                  <a:pt x="2855958" y="907797"/>
                  <a:pt x="2864223" y="891267"/>
                </a:cubicBezTo>
                <a:cubicBezTo>
                  <a:pt x="2869893" y="879927"/>
                  <a:pt x="2885448" y="875713"/>
                  <a:pt x="2891118" y="864373"/>
                </a:cubicBezTo>
                <a:cubicBezTo>
                  <a:pt x="2899383" y="847843"/>
                  <a:pt x="2900083" y="828514"/>
                  <a:pt x="2904565" y="810585"/>
                </a:cubicBezTo>
                <a:cubicBezTo>
                  <a:pt x="2900083" y="797138"/>
                  <a:pt x="2904747" y="774138"/>
                  <a:pt x="2891118" y="770244"/>
                </a:cubicBezTo>
                <a:cubicBezTo>
                  <a:pt x="2864902" y="762754"/>
                  <a:pt x="2837675" y="784875"/>
                  <a:pt x="2810435" y="783691"/>
                </a:cubicBezTo>
                <a:cubicBezTo>
                  <a:pt x="2733782" y="780358"/>
                  <a:pt x="2658035" y="765762"/>
                  <a:pt x="2581835" y="756797"/>
                </a:cubicBezTo>
                <a:cubicBezTo>
                  <a:pt x="2614629" y="625618"/>
                  <a:pt x="2560088" y="774918"/>
                  <a:pt x="2662518" y="689561"/>
                </a:cubicBezTo>
                <a:cubicBezTo>
                  <a:pt x="2676716" y="677730"/>
                  <a:pt x="2658905" y="642881"/>
                  <a:pt x="2675965" y="635773"/>
                </a:cubicBezTo>
                <a:cubicBezTo>
                  <a:pt x="2721666" y="616731"/>
                  <a:pt x="2774645" y="627509"/>
                  <a:pt x="2823882" y="622326"/>
                </a:cubicBezTo>
                <a:cubicBezTo>
                  <a:pt x="2859821" y="618543"/>
                  <a:pt x="2895600" y="613361"/>
                  <a:pt x="2931459" y="608879"/>
                </a:cubicBezTo>
                <a:cubicBezTo>
                  <a:pt x="2940424" y="595432"/>
                  <a:pt x="2946925" y="579966"/>
                  <a:pt x="2958353" y="568538"/>
                </a:cubicBezTo>
                <a:cubicBezTo>
                  <a:pt x="2997454" y="529437"/>
                  <a:pt x="3025457" y="550565"/>
                  <a:pt x="2958353" y="528197"/>
                </a:cubicBezTo>
                <a:cubicBezTo>
                  <a:pt x="2949388" y="541644"/>
                  <a:pt x="2946227" y="561974"/>
                  <a:pt x="2931459" y="568538"/>
                </a:cubicBezTo>
                <a:cubicBezTo>
                  <a:pt x="2902496" y="581411"/>
                  <a:pt x="2868409" y="575769"/>
                  <a:pt x="2837329" y="581985"/>
                </a:cubicBezTo>
                <a:cubicBezTo>
                  <a:pt x="2823430" y="584765"/>
                  <a:pt x="2810435" y="590950"/>
                  <a:pt x="2796988" y="595432"/>
                </a:cubicBezTo>
                <a:cubicBezTo>
                  <a:pt x="2700596" y="691824"/>
                  <a:pt x="2833471" y="575460"/>
                  <a:pt x="2649070" y="649220"/>
                </a:cubicBezTo>
                <a:cubicBezTo>
                  <a:pt x="2634065" y="655222"/>
                  <a:pt x="2632272" y="676941"/>
                  <a:pt x="2622176" y="689561"/>
                </a:cubicBezTo>
                <a:cubicBezTo>
                  <a:pt x="2614256" y="699461"/>
                  <a:pt x="2604247" y="707491"/>
                  <a:pt x="2595282" y="716456"/>
                </a:cubicBezTo>
                <a:cubicBezTo>
                  <a:pt x="2590800" y="729903"/>
                  <a:pt x="2590690" y="745729"/>
                  <a:pt x="2581835" y="756797"/>
                </a:cubicBezTo>
                <a:cubicBezTo>
                  <a:pt x="2571739" y="769417"/>
                  <a:pt x="2552922" y="795119"/>
                  <a:pt x="2541494" y="783691"/>
                </a:cubicBezTo>
                <a:cubicBezTo>
                  <a:pt x="2530066" y="772263"/>
                  <a:pt x="2556960" y="754778"/>
                  <a:pt x="2568388" y="743350"/>
                </a:cubicBezTo>
                <a:cubicBezTo>
                  <a:pt x="2579816" y="731922"/>
                  <a:pt x="2593961" y="723020"/>
                  <a:pt x="2608729" y="716456"/>
                </a:cubicBezTo>
                <a:cubicBezTo>
                  <a:pt x="2729497" y="662781"/>
                  <a:pt x="2666903" y="714993"/>
                  <a:pt x="2823882" y="662667"/>
                </a:cubicBezTo>
                <a:cubicBezTo>
                  <a:pt x="2837329" y="658185"/>
                  <a:pt x="2850412" y="652407"/>
                  <a:pt x="2864223" y="649220"/>
                </a:cubicBezTo>
                <a:cubicBezTo>
                  <a:pt x="2908764" y="638941"/>
                  <a:pt x="2955328" y="636781"/>
                  <a:pt x="2998694" y="622326"/>
                </a:cubicBezTo>
                <a:lnTo>
                  <a:pt x="3039035" y="608879"/>
                </a:lnTo>
                <a:cubicBezTo>
                  <a:pt x="3052482" y="595432"/>
                  <a:pt x="3064767" y="580712"/>
                  <a:pt x="3079376" y="568538"/>
                </a:cubicBezTo>
                <a:cubicBezTo>
                  <a:pt x="3091792" y="558192"/>
                  <a:pt x="3108290" y="553072"/>
                  <a:pt x="3119718" y="541644"/>
                </a:cubicBezTo>
                <a:cubicBezTo>
                  <a:pt x="3131146" y="530216"/>
                  <a:pt x="3136516" y="513923"/>
                  <a:pt x="3146612" y="501303"/>
                </a:cubicBezTo>
                <a:cubicBezTo>
                  <a:pt x="3154532" y="491403"/>
                  <a:pt x="3164541" y="483373"/>
                  <a:pt x="3173506" y="474408"/>
                </a:cubicBezTo>
                <a:cubicBezTo>
                  <a:pt x="3178889" y="452877"/>
                  <a:pt x="3204026" y="346486"/>
                  <a:pt x="3213847" y="339938"/>
                </a:cubicBezTo>
                <a:lnTo>
                  <a:pt x="3254188" y="313044"/>
                </a:lnTo>
                <a:cubicBezTo>
                  <a:pt x="3315726" y="220736"/>
                  <a:pt x="3248834" y="334461"/>
                  <a:pt x="3294529" y="151679"/>
                </a:cubicBezTo>
                <a:cubicBezTo>
                  <a:pt x="3298449" y="136000"/>
                  <a:pt x="3314195" y="125793"/>
                  <a:pt x="3321423" y="111338"/>
                </a:cubicBezTo>
                <a:cubicBezTo>
                  <a:pt x="3377092" y="0"/>
                  <a:pt x="3284693" y="146259"/>
                  <a:pt x="3361765" y="30656"/>
                </a:cubicBezTo>
                <a:cubicBezTo>
                  <a:pt x="3366247" y="44103"/>
                  <a:pt x="3372137" y="57160"/>
                  <a:pt x="3375212" y="70997"/>
                </a:cubicBezTo>
                <a:cubicBezTo>
                  <a:pt x="3380346" y="94099"/>
                  <a:pt x="3389741" y="176615"/>
                  <a:pt x="3402106" y="205467"/>
                </a:cubicBezTo>
                <a:cubicBezTo>
                  <a:pt x="3408472" y="220322"/>
                  <a:pt x="3420035" y="232361"/>
                  <a:pt x="3429000" y="245808"/>
                </a:cubicBezTo>
                <a:cubicBezTo>
                  <a:pt x="3435274" y="264629"/>
                  <a:pt x="3469422" y="372341"/>
                  <a:pt x="3482788" y="393726"/>
                </a:cubicBezTo>
                <a:cubicBezTo>
                  <a:pt x="3492867" y="409852"/>
                  <a:pt x="3509682" y="420620"/>
                  <a:pt x="3523129" y="434067"/>
                </a:cubicBezTo>
                <a:cubicBezTo>
                  <a:pt x="3549695" y="593467"/>
                  <a:pt x="3514091" y="440626"/>
                  <a:pt x="3576918" y="581985"/>
                </a:cubicBezTo>
                <a:cubicBezTo>
                  <a:pt x="3584424" y="598873"/>
                  <a:pt x="3585288" y="618003"/>
                  <a:pt x="3590365" y="635773"/>
                </a:cubicBezTo>
                <a:cubicBezTo>
                  <a:pt x="3594259" y="649402"/>
                  <a:pt x="3599330" y="662667"/>
                  <a:pt x="3603812" y="676114"/>
                </a:cubicBezTo>
                <a:cubicBezTo>
                  <a:pt x="3608294" y="707491"/>
                  <a:pt x="3605069" y="740987"/>
                  <a:pt x="3617259" y="770244"/>
                </a:cubicBezTo>
                <a:cubicBezTo>
                  <a:pt x="3632816" y="807582"/>
                  <a:pt x="3688872" y="857270"/>
                  <a:pt x="3724835" y="877820"/>
                </a:cubicBezTo>
                <a:cubicBezTo>
                  <a:pt x="3737142" y="884852"/>
                  <a:pt x="3751729" y="886785"/>
                  <a:pt x="3765176" y="891267"/>
                </a:cubicBezTo>
                <a:cubicBezTo>
                  <a:pt x="3820944" y="835500"/>
                  <a:pt x="3792284" y="848528"/>
                  <a:pt x="3886200" y="837479"/>
                </a:cubicBezTo>
                <a:cubicBezTo>
                  <a:pt x="3935370" y="831694"/>
                  <a:pt x="3942229" y="835238"/>
                  <a:pt x="3993776" y="824032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1" name="Полилиния 30"/>
          <p:cNvSpPr/>
          <p:nvPr/>
        </p:nvSpPr>
        <p:spPr>
          <a:xfrm>
            <a:off x="725488" y="1700213"/>
            <a:ext cx="1500187" cy="1738312"/>
          </a:xfrm>
          <a:custGeom>
            <a:avLst/>
            <a:gdLst>
              <a:gd name="connsiteX0" fmla="*/ 292723 w 1500832"/>
              <a:gd name="connsiteY0" fmla="*/ 12879 h 1738648"/>
              <a:gd name="connsiteX1" fmla="*/ 266965 w 1500832"/>
              <a:gd name="connsiteY1" fmla="*/ 141668 h 1738648"/>
              <a:gd name="connsiteX2" fmla="*/ 202571 w 1500832"/>
              <a:gd name="connsiteY2" fmla="*/ 231820 h 1738648"/>
              <a:gd name="connsiteX3" fmla="*/ 163934 w 1500832"/>
              <a:gd name="connsiteY3" fmla="*/ 283335 h 1738648"/>
              <a:gd name="connsiteX4" fmla="*/ 138177 w 1500832"/>
              <a:gd name="connsiteY4" fmla="*/ 360609 h 1738648"/>
              <a:gd name="connsiteX5" fmla="*/ 125298 w 1500832"/>
              <a:gd name="connsiteY5" fmla="*/ 412124 h 1738648"/>
              <a:gd name="connsiteX6" fmla="*/ 86661 w 1500832"/>
              <a:gd name="connsiteY6" fmla="*/ 450761 h 1738648"/>
              <a:gd name="connsiteX7" fmla="*/ 73782 w 1500832"/>
              <a:gd name="connsiteY7" fmla="*/ 489397 h 1738648"/>
              <a:gd name="connsiteX8" fmla="*/ 60903 w 1500832"/>
              <a:gd name="connsiteY8" fmla="*/ 605307 h 1738648"/>
              <a:gd name="connsiteX9" fmla="*/ 202571 w 1500832"/>
              <a:gd name="connsiteY9" fmla="*/ 618186 h 1738648"/>
              <a:gd name="connsiteX10" fmla="*/ 254086 w 1500832"/>
              <a:gd name="connsiteY10" fmla="*/ 682581 h 1738648"/>
              <a:gd name="connsiteX11" fmla="*/ 305602 w 1500832"/>
              <a:gd name="connsiteY11" fmla="*/ 695459 h 1738648"/>
              <a:gd name="connsiteX12" fmla="*/ 331360 w 1500832"/>
              <a:gd name="connsiteY12" fmla="*/ 734096 h 1738648"/>
              <a:gd name="connsiteX13" fmla="*/ 369996 w 1500832"/>
              <a:gd name="connsiteY13" fmla="*/ 746975 h 1738648"/>
              <a:gd name="connsiteX14" fmla="*/ 408633 w 1500832"/>
              <a:gd name="connsiteY14" fmla="*/ 785612 h 1738648"/>
              <a:gd name="connsiteX15" fmla="*/ 421512 w 1500832"/>
              <a:gd name="connsiteY15" fmla="*/ 824248 h 1738648"/>
              <a:gd name="connsiteX16" fmla="*/ 447269 w 1500832"/>
              <a:gd name="connsiteY16" fmla="*/ 927279 h 1738648"/>
              <a:gd name="connsiteX17" fmla="*/ 498785 w 1500832"/>
              <a:gd name="connsiteY17" fmla="*/ 978795 h 1738648"/>
              <a:gd name="connsiteX18" fmla="*/ 537422 w 1500832"/>
              <a:gd name="connsiteY18" fmla="*/ 953037 h 1738648"/>
              <a:gd name="connsiteX19" fmla="*/ 666210 w 1500832"/>
              <a:gd name="connsiteY19" fmla="*/ 978795 h 1738648"/>
              <a:gd name="connsiteX20" fmla="*/ 743484 w 1500832"/>
              <a:gd name="connsiteY20" fmla="*/ 1017431 h 1738648"/>
              <a:gd name="connsiteX21" fmla="*/ 859393 w 1500832"/>
              <a:gd name="connsiteY21" fmla="*/ 1068947 h 1738648"/>
              <a:gd name="connsiteX22" fmla="*/ 885151 w 1500832"/>
              <a:gd name="connsiteY22" fmla="*/ 1197735 h 1738648"/>
              <a:gd name="connsiteX23" fmla="*/ 910909 w 1500832"/>
              <a:gd name="connsiteY23" fmla="*/ 1275009 h 1738648"/>
              <a:gd name="connsiteX24" fmla="*/ 923788 w 1500832"/>
              <a:gd name="connsiteY24" fmla="*/ 1313645 h 1738648"/>
              <a:gd name="connsiteX25" fmla="*/ 936667 w 1500832"/>
              <a:gd name="connsiteY25" fmla="*/ 1352282 h 1738648"/>
              <a:gd name="connsiteX26" fmla="*/ 975303 w 1500832"/>
              <a:gd name="connsiteY26" fmla="*/ 1339403 h 1738648"/>
              <a:gd name="connsiteX27" fmla="*/ 988182 w 1500832"/>
              <a:gd name="connsiteY27" fmla="*/ 1378040 h 1738648"/>
              <a:gd name="connsiteX28" fmla="*/ 1078334 w 1500832"/>
              <a:gd name="connsiteY28" fmla="*/ 1416676 h 1738648"/>
              <a:gd name="connsiteX29" fmla="*/ 1194244 w 1500832"/>
              <a:gd name="connsiteY29" fmla="*/ 1455313 h 1738648"/>
              <a:gd name="connsiteX30" fmla="*/ 1271517 w 1500832"/>
              <a:gd name="connsiteY30" fmla="*/ 1506828 h 1738648"/>
              <a:gd name="connsiteX31" fmla="*/ 1323033 w 1500832"/>
              <a:gd name="connsiteY31" fmla="*/ 1712890 h 1738648"/>
              <a:gd name="connsiteX32" fmla="*/ 1361669 w 1500832"/>
              <a:gd name="connsiteY32" fmla="*/ 1738648 h 1738648"/>
              <a:gd name="connsiteX33" fmla="*/ 1438943 w 1500832"/>
              <a:gd name="connsiteY33" fmla="*/ 1687133 h 1738648"/>
              <a:gd name="connsiteX34" fmla="*/ 1477579 w 1500832"/>
              <a:gd name="connsiteY34" fmla="*/ 1661375 h 1738648"/>
              <a:gd name="connsiteX35" fmla="*/ 1477579 w 1500832"/>
              <a:gd name="connsiteY35" fmla="*/ 1519707 h 1738648"/>
              <a:gd name="connsiteX36" fmla="*/ 1451822 w 1500832"/>
              <a:gd name="connsiteY36" fmla="*/ 1378040 h 1738648"/>
              <a:gd name="connsiteX37" fmla="*/ 1413185 w 1500832"/>
              <a:gd name="connsiteY37" fmla="*/ 1390919 h 1738648"/>
              <a:gd name="connsiteX38" fmla="*/ 1323033 w 1500832"/>
              <a:gd name="connsiteY38" fmla="*/ 1365161 h 1738648"/>
              <a:gd name="connsiteX39" fmla="*/ 1232881 w 1500832"/>
              <a:gd name="connsiteY39" fmla="*/ 1352282 h 1738648"/>
              <a:gd name="connsiteX40" fmla="*/ 1194244 w 1500832"/>
              <a:gd name="connsiteY40" fmla="*/ 1339403 h 1738648"/>
              <a:gd name="connsiteX41" fmla="*/ 1142729 w 1500832"/>
              <a:gd name="connsiteY41" fmla="*/ 1287888 h 1738648"/>
              <a:gd name="connsiteX42" fmla="*/ 1104092 w 1500832"/>
              <a:gd name="connsiteY42" fmla="*/ 1249251 h 1738648"/>
              <a:gd name="connsiteX43" fmla="*/ 1065455 w 1500832"/>
              <a:gd name="connsiteY43" fmla="*/ 1236372 h 1738648"/>
              <a:gd name="connsiteX44" fmla="*/ 1039698 w 1500832"/>
              <a:gd name="connsiteY44" fmla="*/ 1197735 h 1738648"/>
              <a:gd name="connsiteX45" fmla="*/ 975303 w 1500832"/>
              <a:gd name="connsiteY45" fmla="*/ 1120462 h 1738648"/>
              <a:gd name="connsiteX46" fmla="*/ 936667 w 1500832"/>
              <a:gd name="connsiteY46" fmla="*/ 1030310 h 1738648"/>
              <a:gd name="connsiteX47" fmla="*/ 923788 w 1500832"/>
              <a:gd name="connsiteY47" fmla="*/ 991674 h 1738648"/>
              <a:gd name="connsiteX48" fmla="*/ 872272 w 1500832"/>
              <a:gd name="connsiteY48" fmla="*/ 914400 h 1738648"/>
              <a:gd name="connsiteX49" fmla="*/ 820757 w 1500832"/>
              <a:gd name="connsiteY49" fmla="*/ 811369 h 1738648"/>
              <a:gd name="connsiteX50" fmla="*/ 807878 w 1500832"/>
              <a:gd name="connsiteY50" fmla="*/ 759854 h 1738648"/>
              <a:gd name="connsiteX51" fmla="*/ 782120 w 1500832"/>
              <a:gd name="connsiteY51" fmla="*/ 721217 h 1738648"/>
              <a:gd name="connsiteX52" fmla="*/ 769241 w 1500832"/>
              <a:gd name="connsiteY52" fmla="*/ 682581 h 1738648"/>
              <a:gd name="connsiteX53" fmla="*/ 730605 w 1500832"/>
              <a:gd name="connsiteY53" fmla="*/ 656823 h 1738648"/>
              <a:gd name="connsiteX54" fmla="*/ 640453 w 1500832"/>
              <a:gd name="connsiteY54" fmla="*/ 566671 h 1738648"/>
              <a:gd name="connsiteX55" fmla="*/ 614695 w 1500832"/>
              <a:gd name="connsiteY55" fmla="*/ 528034 h 1738648"/>
              <a:gd name="connsiteX56" fmla="*/ 537422 w 1500832"/>
              <a:gd name="connsiteY56" fmla="*/ 502276 h 1738648"/>
              <a:gd name="connsiteX57" fmla="*/ 511664 w 1500832"/>
              <a:gd name="connsiteY57" fmla="*/ 463640 h 1738648"/>
              <a:gd name="connsiteX58" fmla="*/ 421512 w 1500832"/>
              <a:gd name="connsiteY58" fmla="*/ 386366 h 1738648"/>
              <a:gd name="connsiteX59" fmla="*/ 369996 w 1500832"/>
              <a:gd name="connsiteY59" fmla="*/ 360609 h 1738648"/>
              <a:gd name="connsiteX60" fmla="*/ 421512 w 1500832"/>
              <a:gd name="connsiteY60" fmla="*/ 399245 h 1738648"/>
              <a:gd name="connsiteX61" fmla="*/ 434391 w 1500832"/>
              <a:gd name="connsiteY61" fmla="*/ 360609 h 1738648"/>
              <a:gd name="connsiteX62" fmla="*/ 473027 w 1500832"/>
              <a:gd name="connsiteY62" fmla="*/ 347730 h 1738648"/>
              <a:gd name="connsiteX63" fmla="*/ 447269 w 1500832"/>
              <a:gd name="connsiteY63" fmla="*/ 180304 h 1738648"/>
              <a:gd name="connsiteX64" fmla="*/ 421512 w 1500832"/>
              <a:gd name="connsiteY64" fmla="*/ 141668 h 1738648"/>
              <a:gd name="connsiteX65" fmla="*/ 382875 w 1500832"/>
              <a:gd name="connsiteY65" fmla="*/ 64395 h 1738648"/>
              <a:gd name="connsiteX66" fmla="*/ 292723 w 1500832"/>
              <a:gd name="connsiteY66" fmla="*/ 12879 h 173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500832" h="1738648">
                <a:moveTo>
                  <a:pt x="292723" y="12879"/>
                </a:moveTo>
                <a:cubicBezTo>
                  <a:pt x="273405" y="25758"/>
                  <a:pt x="278992" y="99573"/>
                  <a:pt x="266965" y="141668"/>
                </a:cubicBezTo>
                <a:cubicBezTo>
                  <a:pt x="250926" y="197802"/>
                  <a:pt x="237834" y="190680"/>
                  <a:pt x="202571" y="231820"/>
                </a:cubicBezTo>
                <a:cubicBezTo>
                  <a:pt x="188602" y="248117"/>
                  <a:pt x="176813" y="266163"/>
                  <a:pt x="163934" y="283335"/>
                </a:cubicBezTo>
                <a:cubicBezTo>
                  <a:pt x="155348" y="309093"/>
                  <a:pt x="144762" y="334268"/>
                  <a:pt x="138177" y="360609"/>
                </a:cubicBezTo>
                <a:cubicBezTo>
                  <a:pt x="133884" y="377781"/>
                  <a:pt x="134080" y="396756"/>
                  <a:pt x="125298" y="412124"/>
                </a:cubicBezTo>
                <a:cubicBezTo>
                  <a:pt x="116261" y="427938"/>
                  <a:pt x="99540" y="437882"/>
                  <a:pt x="86661" y="450761"/>
                </a:cubicBezTo>
                <a:cubicBezTo>
                  <a:pt x="82368" y="463640"/>
                  <a:pt x="79853" y="477255"/>
                  <a:pt x="73782" y="489397"/>
                </a:cubicBezTo>
                <a:cubicBezTo>
                  <a:pt x="60497" y="515966"/>
                  <a:pt x="0" y="569780"/>
                  <a:pt x="60903" y="605307"/>
                </a:cubicBezTo>
                <a:cubicBezTo>
                  <a:pt x="101861" y="629199"/>
                  <a:pt x="155348" y="613893"/>
                  <a:pt x="202571" y="618186"/>
                </a:cubicBezTo>
                <a:cubicBezTo>
                  <a:pt x="313814" y="655268"/>
                  <a:pt x="165140" y="593636"/>
                  <a:pt x="254086" y="682581"/>
                </a:cubicBezTo>
                <a:cubicBezTo>
                  <a:pt x="266602" y="695097"/>
                  <a:pt x="288430" y="691166"/>
                  <a:pt x="305602" y="695459"/>
                </a:cubicBezTo>
                <a:cubicBezTo>
                  <a:pt x="314188" y="708338"/>
                  <a:pt x="319273" y="724426"/>
                  <a:pt x="331360" y="734096"/>
                </a:cubicBezTo>
                <a:cubicBezTo>
                  <a:pt x="341960" y="742577"/>
                  <a:pt x="358701" y="739445"/>
                  <a:pt x="369996" y="746975"/>
                </a:cubicBezTo>
                <a:cubicBezTo>
                  <a:pt x="385151" y="757078"/>
                  <a:pt x="395754" y="772733"/>
                  <a:pt x="408633" y="785612"/>
                </a:cubicBezTo>
                <a:cubicBezTo>
                  <a:pt x="412926" y="798491"/>
                  <a:pt x="417940" y="811151"/>
                  <a:pt x="421512" y="824248"/>
                </a:cubicBezTo>
                <a:cubicBezTo>
                  <a:pt x="430826" y="858401"/>
                  <a:pt x="422237" y="902247"/>
                  <a:pt x="447269" y="927279"/>
                </a:cubicBezTo>
                <a:lnTo>
                  <a:pt x="498785" y="978795"/>
                </a:lnTo>
                <a:cubicBezTo>
                  <a:pt x="511664" y="970209"/>
                  <a:pt x="522020" y="954577"/>
                  <a:pt x="537422" y="953037"/>
                </a:cubicBezTo>
                <a:cubicBezTo>
                  <a:pt x="564034" y="950376"/>
                  <a:pt x="633202" y="964125"/>
                  <a:pt x="666210" y="978795"/>
                </a:cubicBezTo>
                <a:cubicBezTo>
                  <a:pt x="692526" y="990491"/>
                  <a:pt x="717267" y="1005514"/>
                  <a:pt x="743484" y="1017431"/>
                </a:cubicBezTo>
                <a:cubicBezTo>
                  <a:pt x="924319" y="1099628"/>
                  <a:pt x="705305" y="991901"/>
                  <a:pt x="859393" y="1068947"/>
                </a:cubicBezTo>
                <a:cubicBezTo>
                  <a:pt x="895107" y="1176087"/>
                  <a:pt x="840756" y="1005358"/>
                  <a:pt x="885151" y="1197735"/>
                </a:cubicBezTo>
                <a:cubicBezTo>
                  <a:pt x="891256" y="1224191"/>
                  <a:pt x="902323" y="1249251"/>
                  <a:pt x="910909" y="1275009"/>
                </a:cubicBezTo>
                <a:lnTo>
                  <a:pt x="923788" y="1313645"/>
                </a:lnTo>
                <a:lnTo>
                  <a:pt x="936667" y="1352282"/>
                </a:lnTo>
                <a:cubicBezTo>
                  <a:pt x="949546" y="1347989"/>
                  <a:pt x="963161" y="1333332"/>
                  <a:pt x="975303" y="1339403"/>
                </a:cubicBezTo>
                <a:cubicBezTo>
                  <a:pt x="987445" y="1345474"/>
                  <a:pt x="979701" y="1367439"/>
                  <a:pt x="988182" y="1378040"/>
                </a:cubicBezTo>
                <a:cubicBezTo>
                  <a:pt x="1010416" y="1405832"/>
                  <a:pt x="1047402" y="1408943"/>
                  <a:pt x="1078334" y="1416676"/>
                </a:cubicBezTo>
                <a:cubicBezTo>
                  <a:pt x="1193552" y="1493488"/>
                  <a:pt x="1009164" y="1378196"/>
                  <a:pt x="1194244" y="1455313"/>
                </a:cubicBezTo>
                <a:cubicBezTo>
                  <a:pt x="1222820" y="1467219"/>
                  <a:pt x="1271517" y="1506828"/>
                  <a:pt x="1271517" y="1506828"/>
                </a:cubicBezTo>
                <a:cubicBezTo>
                  <a:pt x="1282501" y="1649613"/>
                  <a:pt x="1245888" y="1648602"/>
                  <a:pt x="1323033" y="1712890"/>
                </a:cubicBezTo>
                <a:cubicBezTo>
                  <a:pt x="1334924" y="1722799"/>
                  <a:pt x="1348790" y="1730062"/>
                  <a:pt x="1361669" y="1738648"/>
                </a:cubicBezTo>
                <a:lnTo>
                  <a:pt x="1438943" y="1687133"/>
                </a:lnTo>
                <a:lnTo>
                  <a:pt x="1477579" y="1661375"/>
                </a:lnTo>
                <a:cubicBezTo>
                  <a:pt x="1500832" y="1591617"/>
                  <a:pt x="1493598" y="1631840"/>
                  <a:pt x="1477579" y="1519707"/>
                </a:cubicBezTo>
                <a:cubicBezTo>
                  <a:pt x="1469342" y="1462047"/>
                  <a:pt x="1462913" y="1433499"/>
                  <a:pt x="1451822" y="1378040"/>
                </a:cubicBezTo>
                <a:cubicBezTo>
                  <a:pt x="1438943" y="1382333"/>
                  <a:pt x="1426761" y="1390919"/>
                  <a:pt x="1413185" y="1390919"/>
                </a:cubicBezTo>
                <a:cubicBezTo>
                  <a:pt x="1381173" y="1390919"/>
                  <a:pt x="1353402" y="1371235"/>
                  <a:pt x="1323033" y="1365161"/>
                </a:cubicBezTo>
                <a:cubicBezTo>
                  <a:pt x="1293267" y="1359208"/>
                  <a:pt x="1262932" y="1356575"/>
                  <a:pt x="1232881" y="1352282"/>
                </a:cubicBezTo>
                <a:cubicBezTo>
                  <a:pt x="1220002" y="1347989"/>
                  <a:pt x="1203843" y="1349002"/>
                  <a:pt x="1194244" y="1339403"/>
                </a:cubicBezTo>
                <a:cubicBezTo>
                  <a:pt x="1125558" y="1270717"/>
                  <a:pt x="1245757" y="1322229"/>
                  <a:pt x="1142729" y="1287888"/>
                </a:cubicBezTo>
                <a:cubicBezTo>
                  <a:pt x="1129850" y="1275009"/>
                  <a:pt x="1119247" y="1259354"/>
                  <a:pt x="1104092" y="1249251"/>
                </a:cubicBezTo>
                <a:cubicBezTo>
                  <a:pt x="1092796" y="1241721"/>
                  <a:pt x="1076056" y="1244853"/>
                  <a:pt x="1065455" y="1236372"/>
                </a:cubicBezTo>
                <a:cubicBezTo>
                  <a:pt x="1053368" y="1226703"/>
                  <a:pt x="1049607" y="1209626"/>
                  <a:pt x="1039698" y="1197735"/>
                </a:cubicBezTo>
                <a:cubicBezTo>
                  <a:pt x="957056" y="1098564"/>
                  <a:pt x="1039260" y="1216397"/>
                  <a:pt x="975303" y="1120462"/>
                </a:cubicBezTo>
                <a:cubicBezTo>
                  <a:pt x="948500" y="1013251"/>
                  <a:pt x="981136" y="1119248"/>
                  <a:pt x="936667" y="1030310"/>
                </a:cubicBezTo>
                <a:cubicBezTo>
                  <a:pt x="930596" y="1018168"/>
                  <a:pt x="930381" y="1003541"/>
                  <a:pt x="923788" y="991674"/>
                </a:cubicBezTo>
                <a:cubicBezTo>
                  <a:pt x="908754" y="964613"/>
                  <a:pt x="886116" y="942089"/>
                  <a:pt x="872272" y="914400"/>
                </a:cubicBezTo>
                <a:cubicBezTo>
                  <a:pt x="855100" y="880056"/>
                  <a:pt x="830070" y="848620"/>
                  <a:pt x="820757" y="811369"/>
                </a:cubicBezTo>
                <a:cubicBezTo>
                  <a:pt x="816464" y="794197"/>
                  <a:pt x="814851" y="776123"/>
                  <a:pt x="807878" y="759854"/>
                </a:cubicBezTo>
                <a:cubicBezTo>
                  <a:pt x="801781" y="745627"/>
                  <a:pt x="789042" y="735061"/>
                  <a:pt x="782120" y="721217"/>
                </a:cubicBezTo>
                <a:cubicBezTo>
                  <a:pt x="776049" y="709075"/>
                  <a:pt x="777721" y="693182"/>
                  <a:pt x="769241" y="682581"/>
                </a:cubicBezTo>
                <a:cubicBezTo>
                  <a:pt x="759572" y="670494"/>
                  <a:pt x="741550" y="667768"/>
                  <a:pt x="730605" y="656823"/>
                </a:cubicBezTo>
                <a:cubicBezTo>
                  <a:pt x="610409" y="536626"/>
                  <a:pt x="777819" y="669695"/>
                  <a:pt x="640453" y="566671"/>
                </a:cubicBezTo>
                <a:cubicBezTo>
                  <a:pt x="631867" y="553792"/>
                  <a:pt x="627821" y="536238"/>
                  <a:pt x="614695" y="528034"/>
                </a:cubicBezTo>
                <a:cubicBezTo>
                  <a:pt x="591671" y="513644"/>
                  <a:pt x="537422" y="502276"/>
                  <a:pt x="537422" y="502276"/>
                </a:cubicBezTo>
                <a:cubicBezTo>
                  <a:pt x="528836" y="489397"/>
                  <a:pt x="521573" y="475531"/>
                  <a:pt x="511664" y="463640"/>
                </a:cubicBezTo>
                <a:cubicBezTo>
                  <a:pt x="488759" y="436154"/>
                  <a:pt x="451171" y="404903"/>
                  <a:pt x="421512" y="386366"/>
                </a:cubicBezTo>
                <a:cubicBezTo>
                  <a:pt x="405231" y="376191"/>
                  <a:pt x="387168" y="369195"/>
                  <a:pt x="369996" y="360609"/>
                </a:cubicBezTo>
                <a:cubicBezTo>
                  <a:pt x="477518" y="324768"/>
                  <a:pt x="337421" y="357199"/>
                  <a:pt x="421512" y="399245"/>
                </a:cubicBezTo>
                <a:cubicBezTo>
                  <a:pt x="433654" y="405316"/>
                  <a:pt x="424792" y="370208"/>
                  <a:pt x="434391" y="360609"/>
                </a:cubicBezTo>
                <a:cubicBezTo>
                  <a:pt x="443990" y="351010"/>
                  <a:pt x="460148" y="352023"/>
                  <a:pt x="473027" y="347730"/>
                </a:cubicBezTo>
                <a:cubicBezTo>
                  <a:pt x="469333" y="310791"/>
                  <a:pt x="470476" y="226719"/>
                  <a:pt x="447269" y="180304"/>
                </a:cubicBezTo>
                <a:cubicBezTo>
                  <a:pt x="440347" y="166460"/>
                  <a:pt x="428434" y="155512"/>
                  <a:pt x="421512" y="141668"/>
                </a:cubicBezTo>
                <a:cubicBezTo>
                  <a:pt x="405958" y="110560"/>
                  <a:pt x="413633" y="89001"/>
                  <a:pt x="382875" y="64395"/>
                </a:cubicBezTo>
                <a:cubicBezTo>
                  <a:pt x="361685" y="47443"/>
                  <a:pt x="312041" y="0"/>
                  <a:pt x="292723" y="1287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2" name="Полилиния 31"/>
          <p:cNvSpPr/>
          <p:nvPr/>
        </p:nvSpPr>
        <p:spPr>
          <a:xfrm>
            <a:off x="2449513" y="3506788"/>
            <a:ext cx="1684337" cy="838200"/>
          </a:xfrm>
          <a:custGeom>
            <a:avLst/>
            <a:gdLst>
              <a:gd name="connsiteX0" fmla="*/ 10732 w 1684864"/>
              <a:gd name="connsiteY0" fmla="*/ 8586 h 837621"/>
              <a:gd name="connsiteX1" fmla="*/ 23611 w 1684864"/>
              <a:gd name="connsiteY1" fmla="*/ 85860 h 837621"/>
              <a:gd name="connsiteX2" fmla="*/ 36490 w 1684864"/>
              <a:gd name="connsiteY2" fmla="*/ 150254 h 837621"/>
              <a:gd name="connsiteX3" fmla="*/ 75126 w 1684864"/>
              <a:gd name="connsiteY3" fmla="*/ 163133 h 837621"/>
              <a:gd name="connsiteX4" fmla="*/ 126642 w 1684864"/>
              <a:gd name="connsiteY4" fmla="*/ 176012 h 837621"/>
              <a:gd name="connsiteX5" fmla="*/ 165278 w 1684864"/>
              <a:gd name="connsiteY5" fmla="*/ 188891 h 837621"/>
              <a:gd name="connsiteX6" fmla="*/ 294067 w 1684864"/>
              <a:gd name="connsiteY6" fmla="*/ 201769 h 837621"/>
              <a:gd name="connsiteX7" fmla="*/ 332704 w 1684864"/>
              <a:gd name="connsiteY7" fmla="*/ 214648 h 837621"/>
              <a:gd name="connsiteX8" fmla="*/ 409977 w 1684864"/>
              <a:gd name="connsiteY8" fmla="*/ 253285 h 837621"/>
              <a:gd name="connsiteX9" fmla="*/ 500129 w 1684864"/>
              <a:gd name="connsiteY9" fmla="*/ 330558 h 837621"/>
              <a:gd name="connsiteX10" fmla="*/ 616039 w 1684864"/>
              <a:gd name="connsiteY10" fmla="*/ 394953 h 837621"/>
              <a:gd name="connsiteX11" fmla="*/ 654675 w 1684864"/>
              <a:gd name="connsiteY11" fmla="*/ 420710 h 837621"/>
              <a:gd name="connsiteX12" fmla="*/ 731949 w 1684864"/>
              <a:gd name="connsiteY12" fmla="*/ 446468 h 837621"/>
              <a:gd name="connsiteX13" fmla="*/ 822101 w 1684864"/>
              <a:gd name="connsiteY13" fmla="*/ 497984 h 837621"/>
              <a:gd name="connsiteX14" fmla="*/ 860737 w 1684864"/>
              <a:gd name="connsiteY14" fmla="*/ 523741 h 837621"/>
              <a:gd name="connsiteX15" fmla="*/ 899374 w 1684864"/>
              <a:gd name="connsiteY15" fmla="*/ 536620 h 837621"/>
              <a:gd name="connsiteX16" fmla="*/ 938011 w 1684864"/>
              <a:gd name="connsiteY16" fmla="*/ 562378 h 837621"/>
              <a:gd name="connsiteX17" fmla="*/ 976647 w 1684864"/>
              <a:gd name="connsiteY17" fmla="*/ 575257 h 837621"/>
              <a:gd name="connsiteX18" fmla="*/ 1079678 w 1684864"/>
              <a:gd name="connsiteY18" fmla="*/ 626772 h 837621"/>
              <a:gd name="connsiteX19" fmla="*/ 1221346 w 1684864"/>
              <a:gd name="connsiteY19" fmla="*/ 665409 h 837621"/>
              <a:gd name="connsiteX20" fmla="*/ 1285740 w 1684864"/>
              <a:gd name="connsiteY20" fmla="*/ 742682 h 837621"/>
              <a:gd name="connsiteX21" fmla="*/ 1337256 w 1684864"/>
              <a:gd name="connsiteY21" fmla="*/ 819955 h 837621"/>
              <a:gd name="connsiteX22" fmla="*/ 1375892 w 1684864"/>
              <a:gd name="connsiteY22" fmla="*/ 807077 h 837621"/>
              <a:gd name="connsiteX23" fmla="*/ 1517560 w 1684864"/>
              <a:gd name="connsiteY23" fmla="*/ 832834 h 837621"/>
              <a:gd name="connsiteX24" fmla="*/ 1672106 w 1684864"/>
              <a:gd name="connsiteY24" fmla="*/ 819955 h 837621"/>
              <a:gd name="connsiteX25" fmla="*/ 1659228 w 1684864"/>
              <a:gd name="connsiteY25" fmla="*/ 781319 h 837621"/>
              <a:gd name="connsiteX26" fmla="*/ 1633470 w 1684864"/>
              <a:gd name="connsiteY26" fmla="*/ 742682 h 837621"/>
              <a:gd name="connsiteX27" fmla="*/ 1620591 w 1684864"/>
              <a:gd name="connsiteY27" fmla="*/ 704046 h 837621"/>
              <a:gd name="connsiteX28" fmla="*/ 1517560 w 1684864"/>
              <a:gd name="connsiteY28" fmla="*/ 588136 h 837621"/>
              <a:gd name="connsiteX29" fmla="*/ 1440287 w 1684864"/>
              <a:gd name="connsiteY29" fmla="*/ 536620 h 837621"/>
              <a:gd name="connsiteX30" fmla="*/ 1363013 w 1684864"/>
              <a:gd name="connsiteY30" fmla="*/ 497984 h 837621"/>
              <a:gd name="connsiteX31" fmla="*/ 1311498 w 1684864"/>
              <a:gd name="connsiteY31" fmla="*/ 485105 h 837621"/>
              <a:gd name="connsiteX32" fmla="*/ 1272861 w 1684864"/>
              <a:gd name="connsiteY32" fmla="*/ 472226 h 837621"/>
              <a:gd name="connsiteX33" fmla="*/ 1221346 w 1684864"/>
              <a:gd name="connsiteY33" fmla="*/ 459347 h 837621"/>
              <a:gd name="connsiteX34" fmla="*/ 1144073 w 1684864"/>
              <a:gd name="connsiteY34" fmla="*/ 433589 h 837621"/>
              <a:gd name="connsiteX35" fmla="*/ 809222 w 1684864"/>
              <a:gd name="connsiteY35" fmla="*/ 420710 h 837621"/>
              <a:gd name="connsiteX36" fmla="*/ 719070 w 1684864"/>
              <a:gd name="connsiteY36" fmla="*/ 394953 h 837621"/>
              <a:gd name="connsiteX37" fmla="*/ 680433 w 1684864"/>
              <a:gd name="connsiteY37" fmla="*/ 382074 h 837621"/>
              <a:gd name="connsiteX38" fmla="*/ 641797 w 1684864"/>
              <a:gd name="connsiteY38" fmla="*/ 356316 h 837621"/>
              <a:gd name="connsiteX39" fmla="*/ 603160 w 1684864"/>
              <a:gd name="connsiteY39" fmla="*/ 343437 h 837621"/>
              <a:gd name="connsiteX40" fmla="*/ 513008 w 1684864"/>
              <a:gd name="connsiteY40" fmla="*/ 266164 h 837621"/>
              <a:gd name="connsiteX41" fmla="*/ 474371 w 1684864"/>
              <a:gd name="connsiteY41" fmla="*/ 253285 h 837621"/>
              <a:gd name="connsiteX42" fmla="*/ 409977 w 1684864"/>
              <a:gd name="connsiteY42" fmla="*/ 188891 h 837621"/>
              <a:gd name="connsiteX43" fmla="*/ 306946 w 1684864"/>
              <a:gd name="connsiteY43" fmla="*/ 137375 h 837621"/>
              <a:gd name="connsiteX44" fmla="*/ 216794 w 1684864"/>
              <a:gd name="connsiteY44" fmla="*/ 98739 h 837621"/>
              <a:gd name="connsiteX45" fmla="*/ 126642 w 1684864"/>
              <a:gd name="connsiteY45" fmla="*/ 60102 h 837621"/>
              <a:gd name="connsiteX46" fmla="*/ 88005 w 1684864"/>
              <a:gd name="connsiteY46" fmla="*/ 34344 h 837621"/>
              <a:gd name="connsiteX47" fmla="*/ 10732 w 1684864"/>
              <a:gd name="connsiteY47" fmla="*/ 8586 h 83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4864" h="837621">
                <a:moveTo>
                  <a:pt x="10732" y="8586"/>
                </a:moveTo>
                <a:cubicBezTo>
                  <a:pt x="0" y="17172"/>
                  <a:pt x="18940" y="60168"/>
                  <a:pt x="23611" y="85860"/>
                </a:cubicBezTo>
                <a:cubicBezTo>
                  <a:pt x="27527" y="107397"/>
                  <a:pt x="24348" y="132041"/>
                  <a:pt x="36490" y="150254"/>
                </a:cubicBezTo>
                <a:cubicBezTo>
                  <a:pt x="44020" y="161549"/>
                  <a:pt x="62073" y="159404"/>
                  <a:pt x="75126" y="163133"/>
                </a:cubicBezTo>
                <a:cubicBezTo>
                  <a:pt x="92145" y="167996"/>
                  <a:pt x="109623" y="171149"/>
                  <a:pt x="126642" y="176012"/>
                </a:cubicBezTo>
                <a:cubicBezTo>
                  <a:pt x="139695" y="179741"/>
                  <a:pt x="151861" y="186827"/>
                  <a:pt x="165278" y="188891"/>
                </a:cubicBezTo>
                <a:cubicBezTo>
                  <a:pt x="207920" y="195451"/>
                  <a:pt x="251137" y="197476"/>
                  <a:pt x="294067" y="201769"/>
                </a:cubicBezTo>
                <a:cubicBezTo>
                  <a:pt x="306946" y="206062"/>
                  <a:pt x="320562" y="208577"/>
                  <a:pt x="332704" y="214648"/>
                </a:cubicBezTo>
                <a:cubicBezTo>
                  <a:pt x="432568" y="264581"/>
                  <a:pt x="312861" y="220913"/>
                  <a:pt x="409977" y="253285"/>
                </a:cubicBezTo>
                <a:cubicBezTo>
                  <a:pt x="528538" y="332328"/>
                  <a:pt x="343972" y="205632"/>
                  <a:pt x="500129" y="330558"/>
                </a:cubicBezTo>
                <a:cubicBezTo>
                  <a:pt x="635485" y="438843"/>
                  <a:pt x="527516" y="350692"/>
                  <a:pt x="616039" y="394953"/>
                </a:cubicBezTo>
                <a:cubicBezTo>
                  <a:pt x="629883" y="401875"/>
                  <a:pt x="640531" y="414424"/>
                  <a:pt x="654675" y="420710"/>
                </a:cubicBezTo>
                <a:cubicBezTo>
                  <a:pt x="679486" y="431737"/>
                  <a:pt x="731949" y="446468"/>
                  <a:pt x="731949" y="446468"/>
                </a:cubicBezTo>
                <a:cubicBezTo>
                  <a:pt x="826068" y="509216"/>
                  <a:pt x="707735" y="432633"/>
                  <a:pt x="822101" y="497984"/>
                </a:cubicBezTo>
                <a:cubicBezTo>
                  <a:pt x="835540" y="505663"/>
                  <a:pt x="846893" y="516819"/>
                  <a:pt x="860737" y="523741"/>
                </a:cubicBezTo>
                <a:cubicBezTo>
                  <a:pt x="872879" y="529812"/>
                  <a:pt x="887232" y="530549"/>
                  <a:pt x="899374" y="536620"/>
                </a:cubicBezTo>
                <a:cubicBezTo>
                  <a:pt x="913219" y="543542"/>
                  <a:pt x="924167" y="555456"/>
                  <a:pt x="938011" y="562378"/>
                </a:cubicBezTo>
                <a:cubicBezTo>
                  <a:pt x="950153" y="568449"/>
                  <a:pt x="964288" y="569639"/>
                  <a:pt x="976647" y="575257"/>
                </a:cubicBezTo>
                <a:cubicBezTo>
                  <a:pt x="1011603" y="591146"/>
                  <a:pt x="1042427" y="617459"/>
                  <a:pt x="1079678" y="626772"/>
                </a:cubicBezTo>
                <a:cubicBezTo>
                  <a:pt x="1195879" y="655823"/>
                  <a:pt x="1149125" y="641335"/>
                  <a:pt x="1221346" y="665409"/>
                </a:cubicBezTo>
                <a:cubicBezTo>
                  <a:pt x="1249826" y="693890"/>
                  <a:pt x="1267811" y="706824"/>
                  <a:pt x="1285740" y="742682"/>
                </a:cubicBezTo>
                <a:cubicBezTo>
                  <a:pt x="1323018" y="817236"/>
                  <a:pt x="1264013" y="746714"/>
                  <a:pt x="1337256" y="819955"/>
                </a:cubicBezTo>
                <a:cubicBezTo>
                  <a:pt x="1350135" y="815662"/>
                  <a:pt x="1362317" y="807077"/>
                  <a:pt x="1375892" y="807077"/>
                </a:cubicBezTo>
                <a:cubicBezTo>
                  <a:pt x="1448709" y="807077"/>
                  <a:pt x="1463223" y="814722"/>
                  <a:pt x="1517560" y="832834"/>
                </a:cubicBezTo>
                <a:cubicBezTo>
                  <a:pt x="1569075" y="828541"/>
                  <a:pt x="1623524" y="837621"/>
                  <a:pt x="1672106" y="819955"/>
                </a:cubicBezTo>
                <a:cubicBezTo>
                  <a:pt x="1684864" y="815316"/>
                  <a:pt x="1665299" y="793461"/>
                  <a:pt x="1659228" y="781319"/>
                </a:cubicBezTo>
                <a:cubicBezTo>
                  <a:pt x="1652306" y="767474"/>
                  <a:pt x="1640392" y="756526"/>
                  <a:pt x="1633470" y="742682"/>
                </a:cubicBezTo>
                <a:cubicBezTo>
                  <a:pt x="1627399" y="730540"/>
                  <a:pt x="1627184" y="715913"/>
                  <a:pt x="1620591" y="704046"/>
                </a:cubicBezTo>
                <a:cubicBezTo>
                  <a:pt x="1579465" y="630020"/>
                  <a:pt x="1578381" y="630711"/>
                  <a:pt x="1517560" y="588136"/>
                </a:cubicBezTo>
                <a:cubicBezTo>
                  <a:pt x="1492199" y="570383"/>
                  <a:pt x="1469655" y="546409"/>
                  <a:pt x="1440287" y="536620"/>
                </a:cubicBezTo>
                <a:cubicBezTo>
                  <a:pt x="1277481" y="482351"/>
                  <a:pt x="1537776" y="572881"/>
                  <a:pt x="1363013" y="497984"/>
                </a:cubicBezTo>
                <a:cubicBezTo>
                  <a:pt x="1346744" y="491012"/>
                  <a:pt x="1328517" y="489968"/>
                  <a:pt x="1311498" y="485105"/>
                </a:cubicBezTo>
                <a:cubicBezTo>
                  <a:pt x="1298445" y="481375"/>
                  <a:pt x="1285914" y="475956"/>
                  <a:pt x="1272861" y="472226"/>
                </a:cubicBezTo>
                <a:cubicBezTo>
                  <a:pt x="1255842" y="467363"/>
                  <a:pt x="1238300" y="464433"/>
                  <a:pt x="1221346" y="459347"/>
                </a:cubicBezTo>
                <a:cubicBezTo>
                  <a:pt x="1195340" y="451545"/>
                  <a:pt x="1171204" y="434633"/>
                  <a:pt x="1144073" y="433589"/>
                </a:cubicBezTo>
                <a:lnTo>
                  <a:pt x="809222" y="420710"/>
                </a:lnTo>
                <a:cubicBezTo>
                  <a:pt x="716583" y="389830"/>
                  <a:pt x="832270" y="427295"/>
                  <a:pt x="719070" y="394953"/>
                </a:cubicBezTo>
                <a:cubicBezTo>
                  <a:pt x="706017" y="391224"/>
                  <a:pt x="693312" y="386367"/>
                  <a:pt x="680433" y="382074"/>
                </a:cubicBezTo>
                <a:cubicBezTo>
                  <a:pt x="667554" y="373488"/>
                  <a:pt x="655641" y="363238"/>
                  <a:pt x="641797" y="356316"/>
                </a:cubicBezTo>
                <a:cubicBezTo>
                  <a:pt x="629655" y="350245"/>
                  <a:pt x="614947" y="350172"/>
                  <a:pt x="603160" y="343437"/>
                </a:cubicBezTo>
                <a:cubicBezTo>
                  <a:pt x="439001" y="249632"/>
                  <a:pt x="650037" y="357516"/>
                  <a:pt x="513008" y="266164"/>
                </a:cubicBezTo>
                <a:cubicBezTo>
                  <a:pt x="501712" y="258634"/>
                  <a:pt x="487250" y="257578"/>
                  <a:pt x="474371" y="253285"/>
                </a:cubicBezTo>
                <a:cubicBezTo>
                  <a:pt x="371338" y="184594"/>
                  <a:pt x="495840" y="274752"/>
                  <a:pt x="409977" y="188891"/>
                </a:cubicBezTo>
                <a:cubicBezTo>
                  <a:pt x="382609" y="161523"/>
                  <a:pt x="340152" y="152133"/>
                  <a:pt x="306946" y="137375"/>
                </a:cubicBezTo>
                <a:cubicBezTo>
                  <a:pt x="211467" y="94940"/>
                  <a:pt x="296144" y="125188"/>
                  <a:pt x="216794" y="98739"/>
                </a:cubicBezTo>
                <a:cubicBezTo>
                  <a:pt x="119793" y="34072"/>
                  <a:pt x="243073" y="110002"/>
                  <a:pt x="126642" y="60102"/>
                </a:cubicBezTo>
                <a:cubicBezTo>
                  <a:pt x="112415" y="54005"/>
                  <a:pt x="101850" y="41266"/>
                  <a:pt x="88005" y="34344"/>
                </a:cubicBezTo>
                <a:cubicBezTo>
                  <a:pt x="28812" y="4748"/>
                  <a:pt x="21464" y="0"/>
                  <a:pt x="10732" y="858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4" name="Полилиния 33"/>
          <p:cNvSpPr/>
          <p:nvPr/>
        </p:nvSpPr>
        <p:spPr>
          <a:xfrm>
            <a:off x="587375" y="2189163"/>
            <a:ext cx="1692275" cy="1751012"/>
          </a:xfrm>
          <a:custGeom>
            <a:avLst/>
            <a:gdLst>
              <a:gd name="connsiteX0" fmla="*/ 146993 w 1693216"/>
              <a:gd name="connsiteY0" fmla="*/ 64876 h 1752008"/>
              <a:gd name="connsiteX1" fmla="*/ 121235 w 1693216"/>
              <a:gd name="connsiteY1" fmla="*/ 26239 h 1752008"/>
              <a:gd name="connsiteX2" fmla="*/ 5325 w 1693216"/>
              <a:gd name="connsiteY2" fmla="*/ 26239 h 1752008"/>
              <a:gd name="connsiteX3" fmla="*/ 18204 w 1693216"/>
              <a:gd name="connsiteY3" fmla="*/ 77755 h 1752008"/>
              <a:gd name="connsiteX4" fmla="*/ 95477 w 1693216"/>
              <a:gd name="connsiteY4" fmla="*/ 129270 h 1752008"/>
              <a:gd name="connsiteX5" fmla="*/ 82598 w 1693216"/>
              <a:gd name="connsiteY5" fmla="*/ 232301 h 1752008"/>
              <a:gd name="connsiteX6" fmla="*/ 69720 w 1693216"/>
              <a:gd name="connsiteY6" fmla="*/ 296696 h 1752008"/>
              <a:gd name="connsiteX7" fmla="*/ 31083 w 1693216"/>
              <a:gd name="connsiteY7" fmla="*/ 283817 h 1752008"/>
              <a:gd name="connsiteX8" fmla="*/ 31083 w 1693216"/>
              <a:gd name="connsiteY8" fmla="*/ 386848 h 1752008"/>
              <a:gd name="connsiteX9" fmla="*/ 108356 w 1693216"/>
              <a:gd name="connsiteY9" fmla="*/ 412605 h 1752008"/>
              <a:gd name="connsiteX10" fmla="*/ 146993 w 1693216"/>
              <a:gd name="connsiteY10" fmla="*/ 425484 h 1752008"/>
              <a:gd name="connsiteX11" fmla="*/ 237145 w 1693216"/>
              <a:gd name="connsiteY11" fmla="*/ 412605 h 1752008"/>
              <a:gd name="connsiteX12" fmla="*/ 275782 w 1693216"/>
              <a:gd name="connsiteY12" fmla="*/ 399727 h 1752008"/>
              <a:gd name="connsiteX13" fmla="*/ 391691 w 1693216"/>
              <a:gd name="connsiteY13" fmla="*/ 412605 h 1752008"/>
              <a:gd name="connsiteX14" fmla="*/ 417449 w 1693216"/>
              <a:gd name="connsiteY14" fmla="*/ 451242 h 1752008"/>
              <a:gd name="connsiteX15" fmla="*/ 443207 w 1693216"/>
              <a:gd name="connsiteY15" fmla="*/ 541394 h 1752008"/>
              <a:gd name="connsiteX16" fmla="*/ 494722 w 1693216"/>
              <a:gd name="connsiteY16" fmla="*/ 618667 h 1752008"/>
              <a:gd name="connsiteX17" fmla="*/ 507601 w 1693216"/>
              <a:gd name="connsiteY17" fmla="*/ 670183 h 1752008"/>
              <a:gd name="connsiteX18" fmla="*/ 546238 w 1693216"/>
              <a:gd name="connsiteY18" fmla="*/ 695941 h 1752008"/>
              <a:gd name="connsiteX19" fmla="*/ 623511 w 1693216"/>
              <a:gd name="connsiteY19" fmla="*/ 657304 h 1752008"/>
              <a:gd name="connsiteX20" fmla="*/ 636390 w 1693216"/>
              <a:gd name="connsiteY20" fmla="*/ 695941 h 1752008"/>
              <a:gd name="connsiteX21" fmla="*/ 713663 w 1693216"/>
              <a:gd name="connsiteY21" fmla="*/ 747456 h 1752008"/>
              <a:gd name="connsiteX22" fmla="*/ 752300 w 1693216"/>
              <a:gd name="connsiteY22" fmla="*/ 773214 h 1752008"/>
              <a:gd name="connsiteX23" fmla="*/ 803815 w 1693216"/>
              <a:gd name="connsiteY23" fmla="*/ 786093 h 1752008"/>
              <a:gd name="connsiteX24" fmla="*/ 855331 w 1693216"/>
              <a:gd name="connsiteY24" fmla="*/ 811850 h 1752008"/>
              <a:gd name="connsiteX25" fmla="*/ 893967 w 1693216"/>
              <a:gd name="connsiteY25" fmla="*/ 824729 h 1752008"/>
              <a:gd name="connsiteX26" fmla="*/ 945483 w 1693216"/>
              <a:gd name="connsiteY26" fmla="*/ 863366 h 1752008"/>
              <a:gd name="connsiteX27" fmla="*/ 971241 w 1693216"/>
              <a:gd name="connsiteY27" fmla="*/ 902003 h 1752008"/>
              <a:gd name="connsiteX28" fmla="*/ 1009877 w 1693216"/>
              <a:gd name="connsiteY28" fmla="*/ 953518 h 1752008"/>
              <a:gd name="connsiteX29" fmla="*/ 1125787 w 1693216"/>
              <a:gd name="connsiteY29" fmla="*/ 1056549 h 1752008"/>
              <a:gd name="connsiteX30" fmla="*/ 1151545 w 1693216"/>
              <a:gd name="connsiteY30" fmla="*/ 1095186 h 1752008"/>
              <a:gd name="connsiteX31" fmla="*/ 1215939 w 1693216"/>
              <a:gd name="connsiteY31" fmla="*/ 1120943 h 1752008"/>
              <a:gd name="connsiteX32" fmla="*/ 1318970 w 1693216"/>
              <a:gd name="connsiteY32" fmla="*/ 1211096 h 1752008"/>
              <a:gd name="connsiteX33" fmla="*/ 1357607 w 1693216"/>
              <a:gd name="connsiteY33" fmla="*/ 1236853 h 1752008"/>
              <a:gd name="connsiteX34" fmla="*/ 1370486 w 1693216"/>
              <a:gd name="connsiteY34" fmla="*/ 1314127 h 1752008"/>
              <a:gd name="connsiteX35" fmla="*/ 1357607 w 1693216"/>
              <a:gd name="connsiteY35" fmla="*/ 1314127 h 1752008"/>
              <a:gd name="connsiteX36" fmla="*/ 1318970 w 1693216"/>
              <a:gd name="connsiteY36" fmla="*/ 1339884 h 1752008"/>
              <a:gd name="connsiteX37" fmla="*/ 1293212 w 1693216"/>
              <a:gd name="connsiteY37" fmla="*/ 1378521 h 1752008"/>
              <a:gd name="connsiteX38" fmla="*/ 1280334 w 1693216"/>
              <a:gd name="connsiteY38" fmla="*/ 1468673 h 1752008"/>
              <a:gd name="connsiteX39" fmla="*/ 1254576 w 1693216"/>
              <a:gd name="connsiteY39" fmla="*/ 1726250 h 1752008"/>
              <a:gd name="connsiteX40" fmla="*/ 1293212 w 1693216"/>
              <a:gd name="connsiteY40" fmla="*/ 1752008 h 1752008"/>
              <a:gd name="connsiteX41" fmla="*/ 1344728 w 1693216"/>
              <a:gd name="connsiteY41" fmla="*/ 1687614 h 1752008"/>
              <a:gd name="connsiteX42" fmla="*/ 1370486 w 1693216"/>
              <a:gd name="connsiteY42" fmla="*/ 1597462 h 1752008"/>
              <a:gd name="connsiteX43" fmla="*/ 1396243 w 1693216"/>
              <a:gd name="connsiteY43" fmla="*/ 1558825 h 1752008"/>
              <a:gd name="connsiteX44" fmla="*/ 1409122 w 1693216"/>
              <a:gd name="connsiteY44" fmla="*/ 1520188 h 1752008"/>
              <a:gd name="connsiteX45" fmla="*/ 1447759 w 1693216"/>
              <a:gd name="connsiteY45" fmla="*/ 1507310 h 1752008"/>
              <a:gd name="connsiteX46" fmla="*/ 1589427 w 1693216"/>
              <a:gd name="connsiteY46" fmla="*/ 1533067 h 1752008"/>
              <a:gd name="connsiteX47" fmla="*/ 1615184 w 1693216"/>
              <a:gd name="connsiteY47" fmla="*/ 1494431 h 1752008"/>
              <a:gd name="connsiteX48" fmla="*/ 1640942 w 1693216"/>
              <a:gd name="connsiteY48" fmla="*/ 1391400 h 1752008"/>
              <a:gd name="connsiteX49" fmla="*/ 1563669 w 1693216"/>
              <a:gd name="connsiteY49" fmla="*/ 1365642 h 1752008"/>
              <a:gd name="connsiteX50" fmla="*/ 1525032 w 1693216"/>
              <a:gd name="connsiteY50" fmla="*/ 1352763 h 1752008"/>
              <a:gd name="connsiteX51" fmla="*/ 1486396 w 1693216"/>
              <a:gd name="connsiteY51" fmla="*/ 1327005 h 1752008"/>
              <a:gd name="connsiteX52" fmla="*/ 1409122 w 1693216"/>
              <a:gd name="connsiteY52" fmla="*/ 1172459 h 1752008"/>
              <a:gd name="connsiteX53" fmla="*/ 1396243 w 1693216"/>
              <a:gd name="connsiteY53" fmla="*/ 1133822 h 1752008"/>
              <a:gd name="connsiteX54" fmla="*/ 1383365 w 1693216"/>
              <a:gd name="connsiteY54" fmla="*/ 1069428 h 1752008"/>
              <a:gd name="connsiteX55" fmla="*/ 1370486 w 1693216"/>
              <a:gd name="connsiteY55" fmla="*/ 1030791 h 1752008"/>
              <a:gd name="connsiteX56" fmla="*/ 1331849 w 1693216"/>
              <a:gd name="connsiteY56" fmla="*/ 1017912 h 1752008"/>
              <a:gd name="connsiteX57" fmla="*/ 1241697 w 1693216"/>
              <a:gd name="connsiteY57" fmla="*/ 979276 h 1752008"/>
              <a:gd name="connsiteX58" fmla="*/ 1164424 w 1693216"/>
              <a:gd name="connsiteY58" fmla="*/ 953518 h 1752008"/>
              <a:gd name="connsiteX59" fmla="*/ 1138666 w 1693216"/>
              <a:gd name="connsiteY59" fmla="*/ 914881 h 1752008"/>
              <a:gd name="connsiteX60" fmla="*/ 1048514 w 1693216"/>
              <a:gd name="connsiteY60" fmla="*/ 850487 h 1752008"/>
              <a:gd name="connsiteX61" fmla="*/ 1022756 w 1693216"/>
              <a:gd name="connsiteY61" fmla="*/ 760335 h 1752008"/>
              <a:gd name="connsiteX62" fmla="*/ 996998 w 1693216"/>
              <a:gd name="connsiteY62" fmla="*/ 683062 h 1752008"/>
              <a:gd name="connsiteX63" fmla="*/ 984120 w 1693216"/>
              <a:gd name="connsiteY63" fmla="*/ 644425 h 1752008"/>
              <a:gd name="connsiteX64" fmla="*/ 958362 w 1693216"/>
              <a:gd name="connsiteY64" fmla="*/ 605788 h 1752008"/>
              <a:gd name="connsiteX65" fmla="*/ 919725 w 1693216"/>
              <a:gd name="connsiteY65" fmla="*/ 580031 h 1752008"/>
              <a:gd name="connsiteX66" fmla="*/ 829573 w 1693216"/>
              <a:gd name="connsiteY66" fmla="*/ 554273 h 1752008"/>
              <a:gd name="connsiteX67" fmla="*/ 790936 w 1693216"/>
              <a:gd name="connsiteY67" fmla="*/ 528515 h 1752008"/>
              <a:gd name="connsiteX68" fmla="*/ 623511 w 1693216"/>
              <a:gd name="connsiteY68" fmla="*/ 502758 h 1752008"/>
              <a:gd name="connsiteX69" fmla="*/ 546238 w 1693216"/>
              <a:gd name="connsiteY69" fmla="*/ 464121 h 1752008"/>
              <a:gd name="connsiteX70" fmla="*/ 507601 w 1693216"/>
              <a:gd name="connsiteY70" fmla="*/ 258059 h 1752008"/>
              <a:gd name="connsiteX71" fmla="*/ 430328 w 1693216"/>
              <a:gd name="connsiteY71" fmla="*/ 206543 h 1752008"/>
              <a:gd name="connsiteX72" fmla="*/ 391691 w 1693216"/>
              <a:gd name="connsiteY72" fmla="*/ 180786 h 1752008"/>
              <a:gd name="connsiteX73" fmla="*/ 327297 w 1693216"/>
              <a:gd name="connsiteY73" fmla="*/ 167907 h 1752008"/>
              <a:gd name="connsiteX74" fmla="*/ 250024 w 1693216"/>
              <a:gd name="connsiteY74" fmla="*/ 142149 h 1752008"/>
              <a:gd name="connsiteX75" fmla="*/ 224266 w 1693216"/>
              <a:gd name="connsiteY75" fmla="*/ 103512 h 1752008"/>
              <a:gd name="connsiteX76" fmla="*/ 185629 w 1693216"/>
              <a:gd name="connsiteY76" fmla="*/ 90634 h 1752008"/>
              <a:gd name="connsiteX77" fmla="*/ 146993 w 1693216"/>
              <a:gd name="connsiteY77" fmla="*/ 64876 h 1752008"/>
              <a:gd name="connsiteX78" fmla="*/ 146993 w 1693216"/>
              <a:gd name="connsiteY78" fmla="*/ 64876 h 1752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693216" h="1752008">
                <a:moveTo>
                  <a:pt x="146993" y="64876"/>
                </a:moveTo>
                <a:cubicBezTo>
                  <a:pt x="142700" y="58437"/>
                  <a:pt x="133322" y="35908"/>
                  <a:pt x="121235" y="26239"/>
                </a:cubicBezTo>
                <a:cubicBezTo>
                  <a:pt x="88437" y="0"/>
                  <a:pt x="37107" y="20942"/>
                  <a:pt x="5325" y="26239"/>
                </a:cubicBezTo>
                <a:cubicBezTo>
                  <a:pt x="9618" y="43411"/>
                  <a:pt x="6548" y="64434"/>
                  <a:pt x="18204" y="77755"/>
                </a:cubicBezTo>
                <a:cubicBezTo>
                  <a:pt x="38589" y="101052"/>
                  <a:pt x="95477" y="129270"/>
                  <a:pt x="95477" y="129270"/>
                </a:cubicBezTo>
                <a:cubicBezTo>
                  <a:pt x="91184" y="163614"/>
                  <a:pt x="87861" y="198092"/>
                  <a:pt x="82598" y="232301"/>
                </a:cubicBezTo>
                <a:cubicBezTo>
                  <a:pt x="79270" y="253936"/>
                  <a:pt x="85198" y="281217"/>
                  <a:pt x="69720" y="296696"/>
                </a:cubicBezTo>
                <a:cubicBezTo>
                  <a:pt x="60121" y="306296"/>
                  <a:pt x="43962" y="288110"/>
                  <a:pt x="31083" y="283817"/>
                </a:cubicBezTo>
                <a:cubicBezTo>
                  <a:pt x="20920" y="314306"/>
                  <a:pt x="0" y="355765"/>
                  <a:pt x="31083" y="386848"/>
                </a:cubicBezTo>
                <a:cubicBezTo>
                  <a:pt x="50282" y="406047"/>
                  <a:pt x="82598" y="404019"/>
                  <a:pt x="108356" y="412605"/>
                </a:cubicBezTo>
                <a:lnTo>
                  <a:pt x="146993" y="425484"/>
                </a:lnTo>
                <a:cubicBezTo>
                  <a:pt x="177044" y="421191"/>
                  <a:pt x="207379" y="418558"/>
                  <a:pt x="237145" y="412605"/>
                </a:cubicBezTo>
                <a:cubicBezTo>
                  <a:pt x="250457" y="409943"/>
                  <a:pt x="262206" y="399727"/>
                  <a:pt x="275782" y="399727"/>
                </a:cubicBezTo>
                <a:cubicBezTo>
                  <a:pt x="314656" y="399727"/>
                  <a:pt x="353055" y="408312"/>
                  <a:pt x="391691" y="412605"/>
                </a:cubicBezTo>
                <a:cubicBezTo>
                  <a:pt x="400277" y="425484"/>
                  <a:pt x="411352" y="437015"/>
                  <a:pt x="417449" y="451242"/>
                </a:cubicBezTo>
                <a:cubicBezTo>
                  <a:pt x="429955" y="480423"/>
                  <a:pt x="427542" y="513196"/>
                  <a:pt x="443207" y="541394"/>
                </a:cubicBezTo>
                <a:cubicBezTo>
                  <a:pt x="458241" y="568455"/>
                  <a:pt x="494722" y="618667"/>
                  <a:pt x="494722" y="618667"/>
                </a:cubicBezTo>
                <a:cubicBezTo>
                  <a:pt x="499015" y="635839"/>
                  <a:pt x="497783" y="655455"/>
                  <a:pt x="507601" y="670183"/>
                </a:cubicBezTo>
                <a:cubicBezTo>
                  <a:pt x="516187" y="683062"/>
                  <a:pt x="530970" y="693396"/>
                  <a:pt x="546238" y="695941"/>
                </a:cubicBezTo>
                <a:cubicBezTo>
                  <a:pt x="567566" y="699496"/>
                  <a:pt x="610057" y="666273"/>
                  <a:pt x="623511" y="657304"/>
                </a:cubicBezTo>
                <a:cubicBezTo>
                  <a:pt x="627804" y="670183"/>
                  <a:pt x="626791" y="686342"/>
                  <a:pt x="636390" y="695941"/>
                </a:cubicBezTo>
                <a:cubicBezTo>
                  <a:pt x="658280" y="717831"/>
                  <a:pt x="687905" y="730284"/>
                  <a:pt x="713663" y="747456"/>
                </a:cubicBezTo>
                <a:cubicBezTo>
                  <a:pt x="726542" y="756042"/>
                  <a:pt x="737284" y="769460"/>
                  <a:pt x="752300" y="773214"/>
                </a:cubicBezTo>
                <a:cubicBezTo>
                  <a:pt x="769472" y="777507"/>
                  <a:pt x="787242" y="779878"/>
                  <a:pt x="803815" y="786093"/>
                </a:cubicBezTo>
                <a:cubicBezTo>
                  <a:pt x="821791" y="792834"/>
                  <a:pt x="837685" y="804287"/>
                  <a:pt x="855331" y="811850"/>
                </a:cubicBezTo>
                <a:cubicBezTo>
                  <a:pt x="867809" y="817198"/>
                  <a:pt x="881088" y="820436"/>
                  <a:pt x="893967" y="824729"/>
                </a:cubicBezTo>
                <a:cubicBezTo>
                  <a:pt x="911139" y="837608"/>
                  <a:pt x="930305" y="848188"/>
                  <a:pt x="945483" y="863366"/>
                </a:cubicBezTo>
                <a:cubicBezTo>
                  <a:pt x="956428" y="874311"/>
                  <a:pt x="962244" y="889408"/>
                  <a:pt x="971241" y="902003"/>
                </a:cubicBezTo>
                <a:cubicBezTo>
                  <a:pt x="983717" y="919469"/>
                  <a:pt x="994699" y="938340"/>
                  <a:pt x="1009877" y="953518"/>
                </a:cubicBezTo>
                <a:cubicBezTo>
                  <a:pt x="1087301" y="1030942"/>
                  <a:pt x="1017617" y="894294"/>
                  <a:pt x="1125787" y="1056549"/>
                </a:cubicBezTo>
                <a:cubicBezTo>
                  <a:pt x="1134373" y="1069428"/>
                  <a:pt x="1138950" y="1086189"/>
                  <a:pt x="1151545" y="1095186"/>
                </a:cubicBezTo>
                <a:cubicBezTo>
                  <a:pt x="1170357" y="1108623"/>
                  <a:pt x="1194474" y="1112357"/>
                  <a:pt x="1215939" y="1120943"/>
                </a:cubicBezTo>
                <a:cubicBezTo>
                  <a:pt x="1258868" y="1185337"/>
                  <a:pt x="1228819" y="1150996"/>
                  <a:pt x="1318970" y="1211096"/>
                </a:cubicBezTo>
                <a:lnTo>
                  <a:pt x="1357607" y="1236853"/>
                </a:lnTo>
                <a:cubicBezTo>
                  <a:pt x="1361900" y="1262611"/>
                  <a:pt x="1364821" y="1288636"/>
                  <a:pt x="1370486" y="1314127"/>
                </a:cubicBezTo>
                <a:cubicBezTo>
                  <a:pt x="1379373" y="1354117"/>
                  <a:pt x="1401028" y="1379257"/>
                  <a:pt x="1357607" y="1314127"/>
                </a:cubicBezTo>
                <a:cubicBezTo>
                  <a:pt x="1335609" y="1248132"/>
                  <a:pt x="1352850" y="1272125"/>
                  <a:pt x="1318970" y="1339884"/>
                </a:cubicBezTo>
                <a:cubicBezTo>
                  <a:pt x="1312048" y="1353728"/>
                  <a:pt x="1301798" y="1365642"/>
                  <a:pt x="1293212" y="1378521"/>
                </a:cubicBezTo>
                <a:cubicBezTo>
                  <a:pt x="1288919" y="1408572"/>
                  <a:pt x="1282855" y="1438422"/>
                  <a:pt x="1280334" y="1468673"/>
                </a:cubicBezTo>
                <a:cubicBezTo>
                  <a:pt x="1259061" y="1723956"/>
                  <a:pt x="1291985" y="1614027"/>
                  <a:pt x="1254576" y="1726250"/>
                </a:cubicBezTo>
                <a:cubicBezTo>
                  <a:pt x="1267455" y="1734836"/>
                  <a:pt x="1277734" y="1752008"/>
                  <a:pt x="1293212" y="1752008"/>
                </a:cubicBezTo>
                <a:cubicBezTo>
                  <a:pt x="1330738" y="1752008"/>
                  <a:pt x="1337835" y="1711739"/>
                  <a:pt x="1344728" y="1687614"/>
                </a:cubicBezTo>
                <a:cubicBezTo>
                  <a:pt x="1350231" y="1668354"/>
                  <a:pt x="1360192" y="1618051"/>
                  <a:pt x="1370486" y="1597462"/>
                </a:cubicBezTo>
                <a:cubicBezTo>
                  <a:pt x="1377408" y="1583618"/>
                  <a:pt x="1389321" y="1572669"/>
                  <a:pt x="1396243" y="1558825"/>
                </a:cubicBezTo>
                <a:cubicBezTo>
                  <a:pt x="1402314" y="1546682"/>
                  <a:pt x="1399522" y="1529787"/>
                  <a:pt x="1409122" y="1520188"/>
                </a:cubicBezTo>
                <a:cubicBezTo>
                  <a:pt x="1418721" y="1510589"/>
                  <a:pt x="1434880" y="1511603"/>
                  <a:pt x="1447759" y="1507310"/>
                </a:cubicBezTo>
                <a:cubicBezTo>
                  <a:pt x="1564635" y="1565747"/>
                  <a:pt x="1518842" y="1580124"/>
                  <a:pt x="1589427" y="1533067"/>
                </a:cubicBezTo>
                <a:cubicBezTo>
                  <a:pt x="1598013" y="1520188"/>
                  <a:pt x="1605275" y="1506322"/>
                  <a:pt x="1615184" y="1494431"/>
                </a:cubicBezTo>
                <a:cubicBezTo>
                  <a:pt x="1639492" y="1465261"/>
                  <a:pt x="1693216" y="1443674"/>
                  <a:pt x="1640942" y="1391400"/>
                </a:cubicBezTo>
                <a:cubicBezTo>
                  <a:pt x="1621743" y="1372201"/>
                  <a:pt x="1589427" y="1374228"/>
                  <a:pt x="1563669" y="1365642"/>
                </a:cubicBezTo>
                <a:lnTo>
                  <a:pt x="1525032" y="1352763"/>
                </a:lnTo>
                <a:cubicBezTo>
                  <a:pt x="1512153" y="1344177"/>
                  <a:pt x="1496589" y="1338654"/>
                  <a:pt x="1486396" y="1327005"/>
                </a:cubicBezTo>
                <a:cubicBezTo>
                  <a:pt x="1432622" y="1265549"/>
                  <a:pt x="1433441" y="1245414"/>
                  <a:pt x="1409122" y="1172459"/>
                </a:cubicBezTo>
                <a:cubicBezTo>
                  <a:pt x="1404829" y="1159580"/>
                  <a:pt x="1398905" y="1147134"/>
                  <a:pt x="1396243" y="1133822"/>
                </a:cubicBezTo>
                <a:cubicBezTo>
                  <a:pt x="1391950" y="1112357"/>
                  <a:pt x="1388674" y="1090664"/>
                  <a:pt x="1383365" y="1069428"/>
                </a:cubicBezTo>
                <a:cubicBezTo>
                  <a:pt x="1380073" y="1056258"/>
                  <a:pt x="1380085" y="1040390"/>
                  <a:pt x="1370486" y="1030791"/>
                </a:cubicBezTo>
                <a:cubicBezTo>
                  <a:pt x="1360887" y="1021192"/>
                  <a:pt x="1343992" y="1023983"/>
                  <a:pt x="1331849" y="1017912"/>
                </a:cubicBezTo>
                <a:cubicBezTo>
                  <a:pt x="1219467" y="961723"/>
                  <a:pt x="1375717" y="1019483"/>
                  <a:pt x="1241697" y="979276"/>
                </a:cubicBezTo>
                <a:cubicBezTo>
                  <a:pt x="1215691" y="971474"/>
                  <a:pt x="1164424" y="953518"/>
                  <a:pt x="1164424" y="953518"/>
                </a:cubicBezTo>
                <a:cubicBezTo>
                  <a:pt x="1155838" y="940639"/>
                  <a:pt x="1151261" y="923878"/>
                  <a:pt x="1138666" y="914881"/>
                </a:cubicBezTo>
                <a:cubicBezTo>
                  <a:pt x="1063055" y="860874"/>
                  <a:pt x="1084983" y="923425"/>
                  <a:pt x="1048514" y="850487"/>
                </a:cubicBezTo>
                <a:cubicBezTo>
                  <a:pt x="1037694" y="828847"/>
                  <a:pt x="1028945" y="780966"/>
                  <a:pt x="1022756" y="760335"/>
                </a:cubicBezTo>
                <a:cubicBezTo>
                  <a:pt x="1014954" y="734329"/>
                  <a:pt x="1005584" y="708820"/>
                  <a:pt x="996998" y="683062"/>
                </a:cubicBezTo>
                <a:cubicBezTo>
                  <a:pt x="992705" y="670183"/>
                  <a:pt x="991650" y="655721"/>
                  <a:pt x="984120" y="644425"/>
                </a:cubicBezTo>
                <a:cubicBezTo>
                  <a:pt x="975534" y="631546"/>
                  <a:pt x="969307" y="616733"/>
                  <a:pt x="958362" y="605788"/>
                </a:cubicBezTo>
                <a:cubicBezTo>
                  <a:pt x="947417" y="594843"/>
                  <a:pt x="933952" y="586128"/>
                  <a:pt x="919725" y="580031"/>
                </a:cubicBezTo>
                <a:cubicBezTo>
                  <a:pt x="861964" y="555277"/>
                  <a:pt x="879691" y="579332"/>
                  <a:pt x="829573" y="554273"/>
                </a:cubicBezTo>
                <a:cubicBezTo>
                  <a:pt x="815728" y="547351"/>
                  <a:pt x="805620" y="533410"/>
                  <a:pt x="790936" y="528515"/>
                </a:cubicBezTo>
                <a:cubicBezTo>
                  <a:pt x="777528" y="524046"/>
                  <a:pt x="630464" y="503751"/>
                  <a:pt x="623511" y="502758"/>
                </a:cubicBezTo>
                <a:cubicBezTo>
                  <a:pt x="609711" y="498158"/>
                  <a:pt x="551110" y="482390"/>
                  <a:pt x="546238" y="464121"/>
                </a:cubicBezTo>
                <a:cubicBezTo>
                  <a:pt x="531572" y="409125"/>
                  <a:pt x="564573" y="307910"/>
                  <a:pt x="507601" y="258059"/>
                </a:cubicBezTo>
                <a:cubicBezTo>
                  <a:pt x="484304" y="237674"/>
                  <a:pt x="456086" y="223715"/>
                  <a:pt x="430328" y="206543"/>
                </a:cubicBezTo>
                <a:cubicBezTo>
                  <a:pt x="417449" y="197957"/>
                  <a:pt x="406869" y="183822"/>
                  <a:pt x="391691" y="180786"/>
                </a:cubicBezTo>
                <a:cubicBezTo>
                  <a:pt x="370226" y="176493"/>
                  <a:pt x="348415" y="173667"/>
                  <a:pt x="327297" y="167907"/>
                </a:cubicBezTo>
                <a:cubicBezTo>
                  <a:pt x="301103" y="160763"/>
                  <a:pt x="250024" y="142149"/>
                  <a:pt x="250024" y="142149"/>
                </a:cubicBezTo>
                <a:cubicBezTo>
                  <a:pt x="241438" y="129270"/>
                  <a:pt x="236353" y="113181"/>
                  <a:pt x="224266" y="103512"/>
                </a:cubicBezTo>
                <a:cubicBezTo>
                  <a:pt x="213665" y="95032"/>
                  <a:pt x="197771" y="96705"/>
                  <a:pt x="185629" y="90634"/>
                </a:cubicBezTo>
                <a:cubicBezTo>
                  <a:pt x="171785" y="83712"/>
                  <a:pt x="160266" y="72840"/>
                  <a:pt x="146993" y="64876"/>
                </a:cubicBezTo>
                <a:lnTo>
                  <a:pt x="146993" y="64876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143250" y="5357813"/>
            <a:ext cx="428625" cy="285750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7" name="Полилиния 36"/>
          <p:cNvSpPr/>
          <p:nvPr/>
        </p:nvSpPr>
        <p:spPr>
          <a:xfrm>
            <a:off x="6362700" y="4246563"/>
            <a:ext cx="1374775" cy="647700"/>
          </a:xfrm>
          <a:custGeom>
            <a:avLst/>
            <a:gdLst>
              <a:gd name="connsiteX0" fmla="*/ 11595 w 1373306"/>
              <a:gd name="connsiteY0" fmla="*/ 235439 h 647563"/>
              <a:gd name="connsiteX1" fmla="*/ 24474 w 1373306"/>
              <a:gd name="connsiteY1" fmla="*/ 132408 h 647563"/>
              <a:gd name="connsiteX2" fmla="*/ 282052 w 1373306"/>
              <a:gd name="connsiteY2" fmla="*/ 93771 h 647563"/>
              <a:gd name="connsiteX3" fmla="*/ 397961 w 1373306"/>
              <a:gd name="connsiteY3" fmla="*/ 55135 h 647563"/>
              <a:gd name="connsiteX4" fmla="*/ 436598 w 1373306"/>
              <a:gd name="connsiteY4" fmla="*/ 42256 h 647563"/>
              <a:gd name="connsiteX5" fmla="*/ 578266 w 1373306"/>
              <a:gd name="connsiteY5" fmla="*/ 29377 h 647563"/>
              <a:gd name="connsiteX6" fmla="*/ 616902 w 1373306"/>
              <a:gd name="connsiteY6" fmla="*/ 16498 h 647563"/>
              <a:gd name="connsiteX7" fmla="*/ 629781 w 1373306"/>
              <a:gd name="connsiteY7" fmla="*/ 68014 h 647563"/>
              <a:gd name="connsiteX8" fmla="*/ 642660 w 1373306"/>
              <a:gd name="connsiteY8" fmla="*/ 132408 h 647563"/>
              <a:gd name="connsiteX9" fmla="*/ 655539 w 1373306"/>
              <a:gd name="connsiteY9" fmla="*/ 286954 h 647563"/>
              <a:gd name="connsiteX10" fmla="*/ 668418 w 1373306"/>
              <a:gd name="connsiteY10" fmla="*/ 325591 h 647563"/>
              <a:gd name="connsiteX11" fmla="*/ 758570 w 1373306"/>
              <a:gd name="connsiteY11" fmla="*/ 351349 h 647563"/>
              <a:gd name="connsiteX12" fmla="*/ 810085 w 1373306"/>
              <a:gd name="connsiteY12" fmla="*/ 389985 h 647563"/>
              <a:gd name="connsiteX13" fmla="*/ 848722 w 1373306"/>
              <a:gd name="connsiteY13" fmla="*/ 402864 h 647563"/>
              <a:gd name="connsiteX14" fmla="*/ 913116 w 1373306"/>
              <a:gd name="connsiteY14" fmla="*/ 544532 h 647563"/>
              <a:gd name="connsiteX15" fmla="*/ 951753 w 1373306"/>
              <a:gd name="connsiteY15" fmla="*/ 518774 h 647563"/>
              <a:gd name="connsiteX16" fmla="*/ 1003268 w 1373306"/>
              <a:gd name="connsiteY16" fmla="*/ 454380 h 647563"/>
              <a:gd name="connsiteX17" fmla="*/ 1054784 w 1373306"/>
              <a:gd name="connsiteY17" fmla="*/ 389985 h 647563"/>
              <a:gd name="connsiteX18" fmla="*/ 1080542 w 1373306"/>
              <a:gd name="connsiteY18" fmla="*/ 312712 h 647563"/>
              <a:gd name="connsiteX19" fmla="*/ 1170694 w 1373306"/>
              <a:gd name="connsiteY19" fmla="*/ 209681 h 647563"/>
              <a:gd name="connsiteX20" fmla="*/ 1196452 w 1373306"/>
              <a:gd name="connsiteY20" fmla="*/ 171045 h 647563"/>
              <a:gd name="connsiteX21" fmla="*/ 1247967 w 1373306"/>
              <a:gd name="connsiteY21" fmla="*/ 158166 h 647563"/>
              <a:gd name="connsiteX22" fmla="*/ 1260846 w 1373306"/>
              <a:gd name="connsiteY22" fmla="*/ 106650 h 647563"/>
              <a:gd name="connsiteX23" fmla="*/ 1299483 w 1373306"/>
              <a:gd name="connsiteY23" fmla="*/ 29377 h 647563"/>
              <a:gd name="connsiteX24" fmla="*/ 1338119 w 1373306"/>
              <a:gd name="connsiteY24" fmla="*/ 106650 h 647563"/>
              <a:gd name="connsiteX25" fmla="*/ 1363877 w 1373306"/>
              <a:gd name="connsiteY25" fmla="*/ 145287 h 647563"/>
              <a:gd name="connsiteX26" fmla="*/ 1350998 w 1373306"/>
              <a:gd name="connsiteY26" fmla="*/ 544532 h 647563"/>
              <a:gd name="connsiteX27" fmla="*/ 1299483 w 1373306"/>
              <a:gd name="connsiteY27" fmla="*/ 570290 h 647563"/>
              <a:gd name="connsiteX28" fmla="*/ 1260846 w 1373306"/>
              <a:gd name="connsiteY28" fmla="*/ 531653 h 647563"/>
              <a:gd name="connsiteX29" fmla="*/ 1222209 w 1373306"/>
              <a:gd name="connsiteY29" fmla="*/ 505895 h 647563"/>
              <a:gd name="connsiteX30" fmla="*/ 1144936 w 1373306"/>
              <a:gd name="connsiteY30" fmla="*/ 518774 h 647563"/>
              <a:gd name="connsiteX31" fmla="*/ 1132057 w 1373306"/>
              <a:gd name="connsiteY31" fmla="*/ 570290 h 647563"/>
              <a:gd name="connsiteX32" fmla="*/ 1106299 w 1373306"/>
              <a:gd name="connsiteY32" fmla="*/ 608926 h 647563"/>
              <a:gd name="connsiteX33" fmla="*/ 1029026 w 1373306"/>
              <a:gd name="connsiteY33" fmla="*/ 634684 h 647563"/>
              <a:gd name="connsiteX34" fmla="*/ 990390 w 1373306"/>
              <a:gd name="connsiteY34" fmla="*/ 647563 h 647563"/>
              <a:gd name="connsiteX35" fmla="*/ 951753 w 1373306"/>
              <a:gd name="connsiteY35" fmla="*/ 634684 h 647563"/>
              <a:gd name="connsiteX36" fmla="*/ 887359 w 1373306"/>
              <a:gd name="connsiteY36" fmla="*/ 531653 h 647563"/>
              <a:gd name="connsiteX37" fmla="*/ 848722 w 1373306"/>
              <a:gd name="connsiteY37" fmla="*/ 518774 h 647563"/>
              <a:gd name="connsiteX38" fmla="*/ 732812 w 1373306"/>
              <a:gd name="connsiteY38" fmla="*/ 493016 h 647563"/>
              <a:gd name="connsiteX39" fmla="*/ 719933 w 1373306"/>
              <a:gd name="connsiteY39" fmla="*/ 415743 h 647563"/>
              <a:gd name="connsiteX40" fmla="*/ 668418 w 1373306"/>
              <a:gd name="connsiteY40" fmla="*/ 428622 h 647563"/>
              <a:gd name="connsiteX41" fmla="*/ 591145 w 1373306"/>
              <a:gd name="connsiteY41" fmla="*/ 377106 h 647563"/>
              <a:gd name="connsiteX42" fmla="*/ 513871 w 1373306"/>
              <a:gd name="connsiteY42" fmla="*/ 338470 h 647563"/>
              <a:gd name="connsiteX43" fmla="*/ 526750 w 1373306"/>
              <a:gd name="connsiteY43" fmla="*/ 557411 h 647563"/>
              <a:gd name="connsiteX44" fmla="*/ 500992 w 1373306"/>
              <a:gd name="connsiteY44" fmla="*/ 402864 h 647563"/>
              <a:gd name="connsiteX45" fmla="*/ 462356 w 1373306"/>
              <a:gd name="connsiteY45" fmla="*/ 364228 h 647563"/>
              <a:gd name="connsiteX46" fmla="*/ 385083 w 1373306"/>
              <a:gd name="connsiteY46" fmla="*/ 312712 h 647563"/>
              <a:gd name="connsiteX47" fmla="*/ 307809 w 1373306"/>
              <a:gd name="connsiteY47" fmla="*/ 261197 h 647563"/>
              <a:gd name="connsiteX48" fmla="*/ 269173 w 1373306"/>
              <a:gd name="connsiteY48" fmla="*/ 248318 h 647563"/>
              <a:gd name="connsiteX49" fmla="*/ 114626 w 1373306"/>
              <a:gd name="connsiteY49" fmla="*/ 261197 h 647563"/>
              <a:gd name="connsiteX50" fmla="*/ 24474 w 1373306"/>
              <a:gd name="connsiteY50" fmla="*/ 286954 h 647563"/>
              <a:gd name="connsiteX51" fmla="*/ 11595 w 1373306"/>
              <a:gd name="connsiteY51" fmla="*/ 235439 h 64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373306" h="647563">
                <a:moveTo>
                  <a:pt x="11595" y="235439"/>
                </a:moveTo>
                <a:cubicBezTo>
                  <a:pt x="11595" y="209681"/>
                  <a:pt x="0" y="156882"/>
                  <a:pt x="24474" y="132408"/>
                </a:cubicBezTo>
                <a:cubicBezTo>
                  <a:pt x="47903" y="108979"/>
                  <a:pt x="267218" y="95120"/>
                  <a:pt x="282052" y="93771"/>
                </a:cubicBezTo>
                <a:lnTo>
                  <a:pt x="397961" y="55135"/>
                </a:lnTo>
                <a:cubicBezTo>
                  <a:pt x="410840" y="50842"/>
                  <a:pt x="423078" y="43485"/>
                  <a:pt x="436598" y="42256"/>
                </a:cubicBezTo>
                <a:lnTo>
                  <a:pt x="578266" y="29377"/>
                </a:lnTo>
                <a:cubicBezTo>
                  <a:pt x="591145" y="25084"/>
                  <a:pt x="606042" y="8353"/>
                  <a:pt x="616902" y="16498"/>
                </a:cubicBezTo>
                <a:cubicBezTo>
                  <a:pt x="631062" y="27118"/>
                  <a:pt x="625941" y="50735"/>
                  <a:pt x="629781" y="68014"/>
                </a:cubicBezTo>
                <a:cubicBezTo>
                  <a:pt x="634530" y="89382"/>
                  <a:pt x="638367" y="110943"/>
                  <a:pt x="642660" y="132408"/>
                </a:cubicBezTo>
                <a:cubicBezTo>
                  <a:pt x="646953" y="183923"/>
                  <a:pt x="648707" y="235714"/>
                  <a:pt x="655539" y="286954"/>
                </a:cubicBezTo>
                <a:cubicBezTo>
                  <a:pt x="657333" y="300411"/>
                  <a:pt x="658819" y="315991"/>
                  <a:pt x="668418" y="325591"/>
                </a:cubicBezTo>
                <a:cubicBezTo>
                  <a:pt x="674577" y="331750"/>
                  <a:pt x="758124" y="351238"/>
                  <a:pt x="758570" y="351349"/>
                </a:cubicBezTo>
                <a:cubicBezTo>
                  <a:pt x="775742" y="364228"/>
                  <a:pt x="791449" y="379336"/>
                  <a:pt x="810085" y="389985"/>
                </a:cubicBezTo>
                <a:cubicBezTo>
                  <a:pt x="821872" y="396720"/>
                  <a:pt x="842651" y="390722"/>
                  <a:pt x="848722" y="402864"/>
                </a:cubicBezTo>
                <a:cubicBezTo>
                  <a:pt x="932431" y="570280"/>
                  <a:pt x="820199" y="482585"/>
                  <a:pt x="913116" y="544532"/>
                </a:cubicBezTo>
                <a:cubicBezTo>
                  <a:pt x="925995" y="535946"/>
                  <a:pt x="942084" y="530861"/>
                  <a:pt x="951753" y="518774"/>
                </a:cubicBezTo>
                <a:cubicBezTo>
                  <a:pt x="1022847" y="429907"/>
                  <a:pt x="892544" y="528195"/>
                  <a:pt x="1003268" y="454380"/>
                </a:cubicBezTo>
                <a:cubicBezTo>
                  <a:pt x="1050237" y="313473"/>
                  <a:pt x="971564" y="523136"/>
                  <a:pt x="1054784" y="389985"/>
                </a:cubicBezTo>
                <a:cubicBezTo>
                  <a:pt x="1069174" y="366961"/>
                  <a:pt x="1065481" y="335303"/>
                  <a:pt x="1080542" y="312712"/>
                </a:cubicBezTo>
                <a:cubicBezTo>
                  <a:pt x="1140643" y="222560"/>
                  <a:pt x="1106299" y="252611"/>
                  <a:pt x="1170694" y="209681"/>
                </a:cubicBezTo>
                <a:cubicBezTo>
                  <a:pt x="1179280" y="196802"/>
                  <a:pt x="1183573" y="179631"/>
                  <a:pt x="1196452" y="171045"/>
                </a:cubicBezTo>
                <a:cubicBezTo>
                  <a:pt x="1211179" y="161227"/>
                  <a:pt x="1235451" y="170682"/>
                  <a:pt x="1247967" y="158166"/>
                </a:cubicBezTo>
                <a:cubicBezTo>
                  <a:pt x="1260483" y="145650"/>
                  <a:pt x="1255983" y="123669"/>
                  <a:pt x="1260846" y="106650"/>
                </a:cubicBezTo>
                <a:cubicBezTo>
                  <a:pt x="1274176" y="59996"/>
                  <a:pt x="1271262" y="71709"/>
                  <a:pt x="1299483" y="29377"/>
                </a:cubicBezTo>
                <a:cubicBezTo>
                  <a:pt x="1373306" y="140115"/>
                  <a:pt x="1284793" y="0"/>
                  <a:pt x="1338119" y="106650"/>
                </a:cubicBezTo>
                <a:cubicBezTo>
                  <a:pt x="1345041" y="120494"/>
                  <a:pt x="1355291" y="132408"/>
                  <a:pt x="1363877" y="145287"/>
                </a:cubicBezTo>
                <a:cubicBezTo>
                  <a:pt x="1359584" y="278369"/>
                  <a:pt x="1370945" y="412884"/>
                  <a:pt x="1350998" y="544532"/>
                </a:cubicBezTo>
                <a:cubicBezTo>
                  <a:pt x="1348122" y="563514"/>
                  <a:pt x="1318489" y="573005"/>
                  <a:pt x="1299483" y="570290"/>
                </a:cubicBezTo>
                <a:cubicBezTo>
                  <a:pt x="1281452" y="567714"/>
                  <a:pt x="1274838" y="543313"/>
                  <a:pt x="1260846" y="531653"/>
                </a:cubicBezTo>
                <a:cubicBezTo>
                  <a:pt x="1248955" y="521744"/>
                  <a:pt x="1235088" y="514481"/>
                  <a:pt x="1222209" y="505895"/>
                </a:cubicBezTo>
                <a:cubicBezTo>
                  <a:pt x="1196451" y="510188"/>
                  <a:pt x="1166185" y="503596"/>
                  <a:pt x="1144936" y="518774"/>
                </a:cubicBezTo>
                <a:cubicBezTo>
                  <a:pt x="1130533" y="529062"/>
                  <a:pt x="1139030" y="554021"/>
                  <a:pt x="1132057" y="570290"/>
                </a:cubicBezTo>
                <a:cubicBezTo>
                  <a:pt x="1125960" y="584517"/>
                  <a:pt x="1119425" y="600723"/>
                  <a:pt x="1106299" y="608926"/>
                </a:cubicBezTo>
                <a:cubicBezTo>
                  <a:pt x="1083275" y="623316"/>
                  <a:pt x="1054784" y="626098"/>
                  <a:pt x="1029026" y="634684"/>
                </a:cubicBezTo>
                <a:lnTo>
                  <a:pt x="990390" y="647563"/>
                </a:lnTo>
                <a:cubicBezTo>
                  <a:pt x="977511" y="643270"/>
                  <a:pt x="962182" y="643375"/>
                  <a:pt x="951753" y="634684"/>
                </a:cubicBezTo>
                <a:cubicBezTo>
                  <a:pt x="814873" y="520617"/>
                  <a:pt x="1000282" y="644576"/>
                  <a:pt x="887359" y="531653"/>
                </a:cubicBezTo>
                <a:cubicBezTo>
                  <a:pt x="877760" y="522054"/>
                  <a:pt x="861601" y="523067"/>
                  <a:pt x="848722" y="518774"/>
                </a:cubicBezTo>
                <a:cubicBezTo>
                  <a:pt x="803220" y="533941"/>
                  <a:pt x="778835" y="552188"/>
                  <a:pt x="732812" y="493016"/>
                </a:cubicBezTo>
                <a:cubicBezTo>
                  <a:pt x="716780" y="472404"/>
                  <a:pt x="724226" y="441501"/>
                  <a:pt x="719933" y="415743"/>
                </a:cubicBezTo>
                <a:cubicBezTo>
                  <a:pt x="702761" y="420036"/>
                  <a:pt x="686118" y="428622"/>
                  <a:pt x="668418" y="428622"/>
                </a:cubicBezTo>
                <a:cubicBezTo>
                  <a:pt x="627677" y="428622"/>
                  <a:pt x="619022" y="400337"/>
                  <a:pt x="591145" y="377106"/>
                </a:cubicBezTo>
                <a:cubicBezTo>
                  <a:pt x="557859" y="349368"/>
                  <a:pt x="552592" y="351377"/>
                  <a:pt x="513871" y="338470"/>
                </a:cubicBezTo>
                <a:cubicBezTo>
                  <a:pt x="518164" y="411450"/>
                  <a:pt x="541088" y="485724"/>
                  <a:pt x="526750" y="557411"/>
                </a:cubicBezTo>
                <a:cubicBezTo>
                  <a:pt x="516507" y="608623"/>
                  <a:pt x="517507" y="452410"/>
                  <a:pt x="500992" y="402864"/>
                </a:cubicBezTo>
                <a:cubicBezTo>
                  <a:pt x="495233" y="385585"/>
                  <a:pt x="476733" y="375410"/>
                  <a:pt x="462356" y="364228"/>
                </a:cubicBezTo>
                <a:cubicBezTo>
                  <a:pt x="437920" y="345222"/>
                  <a:pt x="410841" y="329884"/>
                  <a:pt x="385083" y="312712"/>
                </a:cubicBezTo>
                <a:lnTo>
                  <a:pt x="307809" y="261197"/>
                </a:lnTo>
                <a:lnTo>
                  <a:pt x="269173" y="248318"/>
                </a:lnTo>
                <a:cubicBezTo>
                  <a:pt x="217657" y="252611"/>
                  <a:pt x="165921" y="254785"/>
                  <a:pt x="114626" y="261197"/>
                </a:cubicBezTo>
                <a:cubicBezTo>
                  <a:pt x="88758" y="264431"/>
                  <a:pt x="50131" y="278402"/>
                  <a:pt x="24474" y="286954"/>
                </a:cubicBezTo>
                <a:cubicBezTo>
                  <a:pt x="8880" y="240173"/>
                  <a:pt x="11595" y="261197"/>
                  <a:pt x="11595" y="235439"/>
                </a:cubicBezTo>
                <a:close/>
              </a:path>
            </a:pathLst>
          </a:cu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5" name="Полилиния 44"/>
          <p:cNvSpPr/>
          <p:nvPr/>
        </p:nvSpPr>
        <p:spPr>
          <a:xfrm>
            <a:off x="590550" y="2536825"/>
            <a:ext cx="1366838" cy="1133475"/>
          </a:xfrm>
          <a:custGeom>
            <a:avLst/>
            <a:gdLst>
              <a:gd name="connsiteX0" fmla="*/ 14782 w 1367064"/>
              <a:gd name="connsiteY0" fmla="*/ 38637 h 1133341"/>
              <a:gd name="connsiteX1" fmla="*/ 1903 w 1367064"/>
              <a:gd name="connsiteY1" fmla="*/ 115910 h 1133341"/>
              <a:gd name="connsiteX2" fmla="*/ 14782 w 1367064"/>
              <a:gd name="connsiteY2" fmla="*/ 309093 h 1133341"/>
              <a:gd name="connsiteX3" fmla="*/ 53419 w 1367064"/>
              <a:gd name="connsiteY3" fmla="*/ 334851 h 1133341"/>
              <a:gd name="connsiteX4" fmla="*/ 92055 w 1367064"/>
              <a:gd name="connsiteY4" fmla="*/ 347730 h 1133341"/>
              <a:gd name="connsiteX5" fmla="*/ 182207 w 1367064"/>
              <a:gd name="connsiteY5" fmla="*/ 373487 h 1133341"/>
              <a:gd name="connsiteX6" fmla="*/ 207965 w 1367064"/>
              <a:gd name="connsiteY6" fmla="*/ 450761 h 1133341"/>
              <a:gd name="connsiteX7" fmla="*/ 220844 w 1367064"/>
              <a:gd name="connsiteY7" fmla="*/ 489397 h 1133341"/>
              <a:gd name="connsiteX8" fmla="*/ 298117 w 1367064"/>
              <a:gd name="connsiteY8" fmla="*/ 540913 h 1133341"/>
              <a:gd name="connsiteX9" fmla="*/ 336754 w 1367064"/>
              <a:gd name="connsiteY9" fmla="*/ 579549 h 1133341"/>
              <a:gd name="connsiteX10" fmla="*/ 375390 w 1367064"/>
              <a:gd name="connsiteY10" fmla="*/ 592428 h 1133341"/>
              <a:gd name="connsiteX11" fmla="*/ 529937 w 1367064"/>
              <a:gd name="connsiteY11" fmla="*/ 605307 h 1133341"/>
              <a:gd name="connsiteX12" fmla="*/ 607210 w 1367064"/>
              <a:gd name="connsiteY12" fmla="*/ 695459 h 1133341"/>
              <a:gd name="connsiteX13" fmla="*/ 645847 w 1367064"/>
              <a:gd name="connsiteY13" fmla="*/ 708338 h 1133341"/>
              <a:gd name="connsiteX14" fmla="*/ 684483 w 1367064"/>
              <a:gd name="connsiteY14" fmla="*/ 734096 h 1133341"/>
              <a:gd name="connsiteX15" fmla="*/ 710241 w 1367064"/>
              <a:gd name="connsiteY15" fmla="*/ 772732 h 1133341"/>
              <a:gd name="connsiteX16" fmla="*/ 748878 w 1367064"/>
              <a:gd name="connsiteY16" fmla="*/ 785611 h 1133341"/>
              <a:gd name="connsiteX17" fmla="*/ 800393 w 1367064"/>
              <a:gd name="connsiteY17" fmla="*/ 811369 h 1133341"/>
              <a:gd name="connsiteX18" fmla="*/ 942061 w 1367064"/>
              <a:gd name="connsiteY18" fmla="*/ 811369 h 1133341"/>
              <a:gd name="connsiteX19" fmla="*/ 1045092 w 1367064"/>
              <a:gd name="connsiteY19" fmla="*/ 837127 h 1133341"/>
              <a:gd name="connsiteX20" fmla="*/ 1083729 w 1367064"/>
              <a:gd name="connsiteY20" fmla="*/ 862885 h 1133341"/>
              <a:gd name="connsiteX21" fmla="*/ 1096607 w 1367064"/>
              <a:gd name="connsiteY21" fmla="*/ 914400 h 1133341"/>
              <a:gd name="connsiteX22" fmla="*/ 1122365 w 1367064"/>
              <a:gd name="connsiteY22" fmla="*/ 953037 h 1133341"/>
              <a:gd name="connsiteX23" fmla="*/ 1135244 w 1367064"/>
              <a:gd name="connsiteY23" fmla="*/ 991673 h 1133341"/>
              <a:gd name="connsiteX24" fmla="*/ 1212517 w 1367064"/>
              <a:gd name="connsiteY24" fmla="*/ 1068947 h 1133341"/>
              <a:gd name="connsiteX25" fmla="*/ 1238275 w 1367064"/>
              <a:gd name="connsiteY25" fmla="*/ 1107583 h 1133341"/>
              <a:gd name="connsiteX26" fmla="*/ 1289790 w 1367064"/>
              <a:gd name="connsiteY26" fmla="*/ 1120462 h 1133341"/>
              <a:gd name="connsiteX27" fmla="*/ 1328427 w 1367064"/>
              <a:gd name="connsiteY27" fmla="*/ 1133341 h 1133341"/>
              <a:gd name="connsiteX28" fmla="*/ 1367064 w 1367064"/>
              <a:gd name="connsiteY28" fmla="*/ 1107583 h 1133341"/>
              <a:gd name="connsiteX29" fmla="*/ 1328427 w 1367064"/>
              <a:gd name="connsiteY29" fmla="*/ 1081825 h 1133341"/>
              <a:gd name="connsiteX30" fmla="*/ 1315548 w 1367064"/>
              <a:gd name="connsiteY30" fmla="*/ 1043189 h 1133341"/>
              <a:gd name="connsiteX31" fmla="*/ 1289790 w 1367064"/>
              <a:gd name="connsiteY31" fmla="*/ 914400 h 1133341"/>
              <a:gd name="connsiteX32" fmla="*/ 1238275 w 1367064"/>
              <a:gd name="connsiteY32" fmla="*/ 888642 h 1133341"/>
              <a:gd name="connsiteX33" fmla="*/ 1161002 w 1367064"/>
              <a:gd name="connsiteY33" fmla="*/ 837127 h 1133341"/>
              <a:gd name="connsiteX34" fmla="*/ 1096607 w 1367064"/>
              <a:gd name="connsiteY34" fmla="*/ 759854 h 1133341"/>
              <a:gd name="connsiteX35" fmla="*/ 1032213 w 1367064"/>
              <a:gd name="connsiteY35" fmla="*/ 695459 h 1133341"/>
              <a:gd name="connsiteX36" fmla="*/ 942061 w 1367064"/>
              <a:gd name="connsiteY36" fmla="*/ 592428 h 1133341"/>
              <a:gd name="connsiteX37" fmla="*/ 864788 w 1367064"/>
              <a:gd name="connsiteY37" fmla="*/ 528034 h 1133341"/>
              <a:gd name="connsiteX38" fmla="*/ 826151 w 1367064"/>
              <a:gd name="connsiteY38" fmla="*/ 489397 h 1133341"/>
              <a:gd name="connsiteX39" fmla="*/ 735999 w 1367064"/>
              <a:gd name="connsiteY39" fmla="*/ 463639 h 1133341"/>
              <a:gd name="connsiteX40" fmla="*/ 645847 w 1367064"/>
              <a:gd name="connsiteY40" fmla="*/ 412124 h 1133341"/>
              <a:gd name="connsiteX41" fmla="*/ 607210 w 1367064"/>
              <a:gd name="connsiteY41" fmla="*/ 399245 h 1133341"/>
              <a:gd name="connsiteX42" fmla="*/ 517058 w 1367064"/>
              <a:gd name="connsiteY42" fmla="*/ 347730 h 1133341"/>
              <a:gd name="connsiteX43" fmla="*/ 478421 w 1367064"/>
              <a:gd name="connsiteY43" fmla="*/ 334851 h 1133341"/>
              <a:gd name="connsiteX44" fmla="*/ 439785 w 1367064"/>
              <a:gd name="connsiteY44" fmla="*/ 231820 h 1133341"/>
              <a:gd name="connsiteX45" fmla="*/ 362512 w 1367064"/>
              <a:gd name="connsiteY45" fmla="*/ 128789 h 1133341"/>
              <a:gd name="connsiteX46" fmla="*/ 323875 w 1367064"/>
              <a:gd name="connsiteY46" fmla="*/ 103031 h 1133341"/>
              <a:gd name="connsiteX47" fmla="*/ 285238 w 1367064"/>
              <a:gd name="connsiteY47" fmla="*/ 90152 h 1133341"/>
              <a:gd name="connsiteX48" fmla="*/ 195086 w 1367064"/>
              <a:gd name="connsiteY48" fmla="*/ 51516 h 1133341"/>
              <a:gd name="connsiteX49" fmla="*/ 117813 w 1367064"/>
              <a:gd name="connsiteY49" fmla="*/ 25758 h 1133341"/>
              <a:gd name="connsiteX50" fmla="*/ 79176 w 1367064"/>
              <a:gd name="connsiteY50" fmla="*/ 12879 h 1133341"/>
              <a:gd name="connsiteX51" fmla="*/ 27661 w 1367064"/>
              <a:gd name="connsiteY51" fmla="*/ 0 h 1133341"/>
              <a:gd name="connsiteX52" fmla="*/ 14782 w 1367064"/>
              <a:gd name="connsiteY52" fmla="*/ 38637 h 11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367064" h="1133341">
                <a:moveTo>
                  <a:pt x="14782" y="38637"/>
                </a:moveTo>
                <a:cubicBezTo>
                  <a:pt x="10489" y="57955"/>
                  <a:pt x="1903" y="89797"/>
                  <a:pt x="1903" y="115910"/>
                </a:cubicBezTo>
                <a:cubicBezTo>
                  <a:pt x="1903" y="180447"/>
                  <a:pt x="0" y="246271"/>
                  <a:pt x="14782" y="309093"/>
                </a:cubicBezTo>
                <a:cubicBezTo>
                  <a:pt x="18327" y="324160"/>
                  <a:pt x="39575" y="327929"/>
                  <a:pt x="53419" y="334851"/>
                </a:cubicBezTo>
                <a:cubicBezTo>
                  <a:pt x="65561" y="340922"/>
                  <a:pt x="79052" y="343829"/>
                  <a:pt x="92055" y="347730"/>
                </a:cubicBezTo>
                <a:cubicBezTo>
                  <a:pt x="121990" y="356710"/>
                  <a:pt x="152156" y="364901"/>
                  <a:pt x="182207" y="373487"/>
                </a:cubicBezTo>
                <a:lnTo>
                  <a:pt x="207965" y="450761"/>
                </a:lnTo>
                <a:cubicBezTo>
                  <a:pt x="212258" y="463640"/>
                  <a:pt x="209549" y="481867"/>
                  <a:pt x="220844" y="489397"/>
                </a:cubicBezTo>
                <a:cubicBezTo>
                  <a:pt x="246602" y="506569"/>
                  <a:pt x="276227" y="519023"/>
                  <a:pt x="298117" y="540913"/>
                </a:cubicBezTo>
                <a:cubicBezTo>
                  <a:pt x="310996" y="553792"/>
                  <a:pt x="321599" y="569446"/>
                  <a:pt x="336754" y="579549"/>
                </a:cubicBezTo>
                <a:cubicBezTo>
                  <a:pt x="348049" y="587079"/>
                  <a:pt x="361934" y="590634"/>
                  <a:pt x="375390" y="592428"/>
                </a:cubicBezTo>
                <a:cubicBezTo>
                  <a:pt x="426631" y="599260"/>
                  <a:pt x="478421" y="601014"/>
                  <a:pt x="529937" y="605307"/>
                </a:cubicBezTo>
                <a:cubicBezTo>
                  <a:pt x="554689" y="642434"/>
                  <a:pt x="567463" y="667068"/>
                  <a:pt x="607210" y="695459"/>
                </a:cubicBezTo>
                <a:cubicBezTo>
                  <a:pt x="618257" y="703350"/>
                  <a:pt x="632968" y="704045"/>
                  <a:pt x="645847" y="708338"/>
                </a:cubicBezTo>
                <a:cubicBezTo>
                  <a:pt x="658726" y="716924"/>
                  <a:pt x="673538" y="723151"/>
                  <a:pt x="684483" y="734096"/>
                </a:cubicBezTo>
                <a:cubicBezTo>
                  <a:pt x="695428" y="745041"/>
                  <a:pt x="698154" y="763063"/>
                  <a:pt x="710241" y="772732"/>
                </a:cubicBezTo>
                <a:cubicBezTo>
                  <a:pt x="720842" y="781213"/>
                  <a:pt x="736400" y="780263"/>
                  <a:pt x="748878" y="785611"/>
                </a:cubicBezTo>
                <a:cubicBezTo>
                  <a:pt x="766524" y="793174"/>
                  <a:pt x="783221" y="802783"/>
                  <a:pt x="800393" y="811369"/>
                </a:cubicBezTo>
                <a:cubicBezTo>
                  <a:pt x="890947" y="796277"/>
                  <a:pt x="859028" y="792207"/>
                  <a:pt x="942061" y="811369"/>
                </a:cubicBezTo>
                <a:cubicBezTo>
                  <a:pt x="976555" y="819329"/>
                  <a:pt x="1045092" y="837127"/>
                  <a:pt x="1045092" y="837127"/>
                </a:cubicBezTo>
                <a:cubicBezTo>
                  <a:pt x="1057971" y="845713"/>
                  <a:pt x="1075143" y="850006"/>
                  <a:pt x="1083729" y="862885"/>
                </a:cubicBezTo>
                <a:cubicBezTo>
                  <a:pt x="1093547" y="877612"/>
                  <a:pt x="1089635" y="898131"/>
                  <a:pt x="1096607" y="914400"/>
                </a:cubicBezTo>
                <a:cubicBezTo>
                  <a:pt x="1102704" y="928627"/>
                  <a:pt x="1115443" y="939193"/>
                  <a:pt x="1122365" y="953037"/>
                </a:cubicBezTo>
                <a:cubicBezTo>
                  <a:pt x="1128436" y="965179"/>
                  <a:pt x="1126910" y="980957"/>
                  <a:pt x="1135244" y="991673"/>
                </a:cubicBezTo>
                <a:cubicBezTo>
                  <a:pt x="1157608" y="1020427"/>
                  <a:pt x="1192311" y="1038638"/>
                  <a:pt x="1212517" y="1068947"/>
                </a:cubicBezTo>
                <a:cubicBezTo>
                  <a:pt x="1221103" y="1081826"/>
                  <a:pt x="1225396" y="1098997"/>
                  <a:pt x="1238275" y="1107583"/>
                </a:cubicBezTo>
                <a:cubicBezTo>
                  <a:pt x="1253002" y="1117401"/>
                  <a:pt x="1272771" y="1115599"/>
                  <a:pt x="1289790" y="1120462"/>
                </a:cubicBezTo>
                <a:cubicBezTo>
                  <a:pt x="1302843" y="1124192"/>
                  <a:pt x="1315548" y="1129048"/>
                  <a:pt x="1328427" y="1133341"/>
                </a:cubicBezTo>
                <a:cubicBezTo>
                  <a:pt x="1341306" y="1124755"/>
                  <a:pt x="1367064" y="1123062"/>
                  <a:pt x="1367064" y="1107583"/>
                </a:cubicBezTo>
                <a:cubicBezTo>
                  <a:pt x="1367064" y="1092104"/>
                  <a:pt x="1338097" y="1093912"/>
                  <a:pt x="1328427" y="1081825"/>
                </a:cubicBezTo>
                <a:cubicBezTo>
                  <a:pt x="1319946" y="1071225"/>
                  <a:pt x="1318601" y="1056417"/>
                  <a:pt x="1315548" y="1043189"/>
                </a:cubicBezTo>
                <a:cubicBezTo>
                  <a:pt x="1305704" y="1000530"/>
                  <a:pt x="1309369" y="953558"/>
                  <a:pt x="1289790" y="914400"/>
                </a:cubicBezTo>
                <a:cubicBezTo>
                  <a:pt x="1281204" y="897228"/>
                  <a:pt x="1254738" y="898520"/>
                  <a:pt x="1238275" y="888642"/>
                </a:cubicBezTo>
                <a:cubicBezTo>
                  <a:pt x="1211730" y="872715"/>
                  <a:pt x="1161002" y="837127"/>
                  <a:pt x="1161002" y="837127"/>
                </a:cubicBezTo>
                <a:cubicBezTo>
                  <a:pt x="1105741" y="726604"/>
                  <a:pt x="1169424" y="832671"/>
                  <a:pt x="1096607" y="759854"/>
                </a:cubicBezTo>
                <a:cubicBezTo>
                  <a:pt x="1010744" y="673991"/>
                  <a:pt x="1135250" y="764150"/>
                  <a:pt x="1032213" y="695459"/>
                </a:cubicBezTo>
                <a:cubicBezTo>
                  <a:pt x="1005981" y="590535"/>
                  <a:pt x="1044283" y="694647"/>
                  <a:pt x="942061" y="592428"/>
                </a:cubicBezTo>
                <a:cubicBezTo>
                  <a:pt x="829172" y="479542"/>
                  <a:pt x="972378" y="617694"/>
                  <a:pt x="864788" y="528034"/>
                </a:cubicBezTo>
                <a:cubicBezTo>
                  <a:pt x="850796" y="516374"/>
                  <a:pt x="841306" y="499500"/>
                  <a:pt x="826151" y="489397"/>
                </a:cubicBezTo>
                <a:cubicBezTo>
                  <a:pt x="815066" y="482007"/>
                  <a:pt x="742868" y="465356"/>
                  <a:pt x="735999" y="463639"/>
                </a:cubicBezTo>
                <a:cubicBezTo>
                  <a:pt x="697199" y="437773"/>
                  <a:pt x="691595" y="431730"/>
                  <a:pt x="645847" y="412124"/>
                </a:cubicBezTo>
                <a:cubicBezTo>
                  <a:pt x="633369" y="406776"/>
                  <a:pt x="619688" y="404593"/>
                  <a:pt x="607210" y="399245"/>
                </a:cubicBezTo>
                <a:cubicBezTo>
                  <a:pt x="449151" y="331505"/>
                  <a:pt x="646406" y="412403"/>
                  <a:pt x="517058" y="347730"/>
                </a:cubicBezTo>
                <a:cubicBezTo>
                  <a:pt x="504915" y="341659"/>
                  <a:pt x="491300" y="339144"/>
                  <a:pt x="478421" y="334851"/>
                </a:cubicBezTo>
                <a:cubicBezTo>
                  <a:pt x="412387" y="235796"/>
                  <a:pt x="495488" y="371077"/>
                  <a:pt x="439785" y="231820"/>
                </a:cubicBezTo>
                <a:cubicBezTo>
                  <a:pt x="423524" y="191168"/>
                  <a:pt x="395750" y="156487"/>
                  <a:pt x="362512" y="128789"/>
                </a:cubicBezTo>
                <a:cubicBezTo>
                  <a:pt x="350621" y="118880"/>
                  <a:pt x="337720" y="109953"/>
                  <a:pt x="323875" y="103031"/>
                </a:cubicBezTo>
                <a:cubicBezTo>
                  <a:pt x="311733" y="96960"/>
                  <a:pt x="298117" y="94445"/>
                  <a:pt x="285238" y="90152"/>
                </a:cubicBezTo>
                <a:cubicBezTo>
                  <a:pt x="223939" y="49285"/>
                  <a:pt x="270693" y="74198"/>
                  <a:pt x="195086" y="51516"/>
                </a:cubicBezTo>
                <a:cubicBezTo>
                  <a:pt x="169080" y="43714"/>
                  <a:pt x="143571" y="34344"/>
                  <a:pt x="117813" y="25758"/>
                </a:cubicBezTo>
                <a:cubicBezTo>
                  <a:pt x="104934" y="21465"/>
                  <a:pt x="92346" y="16172"/>
                  <a:pt x="79176" y="12879"/>
                </a:cubicBezTo>
                <a:lnTo>
                  <a:pt x="27661" y="0"/>
                </a:lnTo>
                <a:cubicBezTo>
                  <a:pt x="12067" y="46782"/>
                  <a:pt x="19075" y="19319"/>
                  <a:pt x="14782" y="38637"/>
                </a:cubicBezTo>
                <a:close/>
              </a:path>
            </a:pathLst>
          </a:cu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6" name="Полилиния 45"/>
          <p:cNvSpPr/>
          <p:nvPr/>
        </p:nvSpPr>
        <p:spPr>
          <a:xfrm>
            <a:off x="2235200" y="3443288"/>
            <a:ext cx="1641475" cy="1377950"/>
          </a:xfrm>
          <a:custGeom>
            <a:avLst/>
            <a:gdLst>
              <a:gd name="connsiteX0" fmla="*/ 31649 w 1641008"/>
              <a:gd name="connsiteY0" fmla="*/ 137512 h 1377775"/>
              <a:gd name="connsiteX1" fmla="*/ 70285 w 1641008"/>
              <a:gd name="connsiteY1" fmla="*/ 124633 h 1377775"/>
              <a:gd name="connsiteX2" fmla="*/ 70285 w 1641008"/>
              <a:gd name="connsiteY2" fmla="*/ 47360 h 1377775"/>
              <a:gd name="connsiteX3" fmla="*/ 173316 w 1641008"/>
              <a:gd name="connsiteY3" fmla="*/ 34481 h 1377775"/>
              <a:gd name="connsiteX4" fmla="*/ 186195 w 1641008"/>
              <a:gd name="connsiteY4" fmla="*/ 73117 h 1377775"/>
              <a:gd name="connsiteX5" fmla="*/ 237711 w 1641008"/>
              <a:gd name="connsiteY5" fmla="*/ 150391 h 1377775"/>
              <a:gd name="connsiteX6" fmla="*/ 250590 w 1641008"/>
              <a:gd name="connsiteY6" fmla="*/ 240543 h 1377775"/>
              <a:gd name="connsiteX7" fmla="*/ 340742 w 1641008"/>
              <a:gd name="connsiteY7" fmla="*/ 253422 h 1377775"/>
              <a:gd name="connsiteX8" fmla="*/ 392257 w 1641008"/>
              <a:gd name="connsiteY8" fmla="*/ 279179 h 1377775"/>
              <a:gd name="connsiteX9" fmla="*/ 430894 w 1641008"/>
              <a:gd name="connsiteY9" fmla="*/ 292058 h 1377775"/>
              <a:gd name="connsiteX10" fmla="*/ 482409 w 1641008"/>
              <a:gd name="connsiteY10" fmla="*/ 304937 h 1377775"/>
              <a:gd name="connsiteX11" fmla="*/ 559682 w 1641008"/>
              <a:gd name="connsiteY11" fmla="*/ 330695 h 1377775"/>
              <a:gd name="connsiteX12" fmla="*/ 598319 w 1641008"/>
              <a:gd name="connsiteY12" fmla="*/ 382210 h 1377775"/>
              <a:gd name="connsiteX13" fmla="*/ 649835 w 1641008"/>
              <a:gd name="connsiteY13" fmla="*/ 407968 h 1377775"/>
              <a:gd name="connsiteX14" fmla="*/ 778623 w 1641008"/>
              <a:gd name="connsiteY14" fmla="*/ 459484 h 1377775"/>
              <a:gd name="connsiteX15" fmla="*/ 817260 w 1641008"/>
              <a:gd name="connsiteY15" fmla="*/ 485241 h 1377775"/>
              <a:gd name="connsiteX16" fmla="*/ 868775 w 1641008"/>
              <a:gd name="connsiteY16" fmla="*/ 498120 h 1377775"/>
              <a:gd name="connsiteX17" fmla="*/ 971806 w 1641008"/>
              <a:gd name="connsiteY17" fmla="*/ 549636 h 1377775"/>
              <a:gd name="connsiteX18" fmla="*/ 1087716 w 1641008"/>
              <a:gd name="connsiteY18" fmla="*/ 626909 h 1377775"/>
              <a:gd name="connsiteX19" fmla="*/ 1164990 w 1641008"/>
              <a:gd name="connsiteY19" fmla="*/ 678424 h 1377775"/>
              <a:gd name="connsiteX20" fmla="*/ 1216505 w 1641008"/>
              <a:gd name="connsiteY20" fmla="*/ 704182 h 1377775"/>
              <a:gd name="connsiteX21" fmla="*/ 1255142 w 1641008"/>
              <a:gd name="connsiteY21" fmla="*/ 729940 h 1377775"/>
              <a:gd name="connsiteX22" fmla="*/ 1345294 w 1641008"/>
              <a:gd name="connsiteY22" fmla="*/ 755698 h 1377775"/>
              <a:gd name="connsiteX23" fmla="*/ 1422567 w 1641008"/>
              <a:gd name="connsiteY23" fmla="*/ 794334 h 1377775"/>
              <a:gd name="connsiteX24" fmla="*/ 1461204 w 1641008"/>
              <a:gd name="connsiteY24" fmla="*/ 871608 h 1377775"/>
              <a:gd name="connsiteX25" fmla="*/ 1499840 w 1641008"/>
              <a:gd name="connsiteY25" fmla="*/ 884486 h 1377775"/>
              <a:gd name="connsiteX26" fmla="*/ 1512719 w 1641008"/>
              <a:gd name="connsiteY26" fmla="*/ 936002 h 1377775"/>
              <a:gd name="connsiteX27" fmla="*/ 1538477 w 1641008"/>
              <a:gd name="connsiteY27" fmla="*/ 974639 h 1377775"/>
              <a:gd name="connsiteX28" fmla="*/ 1564235 w 1641008"/>
              <a:gd name="connsiteY28" fmla="*/ 1051912 h 1377775"/>
              <a:gd name="connsiteX29" fmla="*/ 1577113 w 1641008"/>
              <a:gd name="connsiteY29" fmla="*/ 1090548 h 1377775"/>
              <a:gd name="connsiteX30" fmla="*/ 1602871 w 1641008"/>
              <a:gd name="connsiteY30" fmla="*/ 1206458 h 1377775"/>
              <a:gd name="connsiteX31" fmla="*/ 1628629 w 1641008"/>
              <a:gd name="connsiteY31" fmla="*/ 1245095 h 1377775"/>
              <a:gd name="connsiteX32" fmla="*/ 1615750 w 1641008"/>
              <a:gd name="connsiteY32" fmla="*/ 1335247 h 1377775"/>
              <a:gd name="connsiteX33" fmla="*/ 1358173 w 1641008"/>
              <a:gd name="connsiteY33" fmla="*/ 1322368 h 1377775"/>
              <a:gd name="connsiteX34" fmla="*/ 1293778 w 1641008"/>
              <a:gd name="connsiteY34" fmla="*/ 1232216 h 1377775"/>
              <a:gd name="connsiteX35" fmla="*/ 1177868 w 1641008"/>
              <a:gd name="connsiteY35" fmla="*/ 1154943 h 1377775"/>
              <a:gd name="connsiteX36" fmla="*/ 1139232 w 1641008"/>
              <a:gd name="connsiteY36" fmla="*/ 1129185 h 1377775"/>
              <a:gd name="connsiteX37" fmla="*/ 1126353 w 1641008"/>
              <a:gd name="connsiteY37" fmla="*/ 1090548 h 1377775"/>
              <a:gd name="connsiteX38" fmla="*/ 1087716 w 1641008"/>
              <a:gd name="connsiteY38" fmla="*/ 1013275 h 1377775"/>
              <a:gd name="connsiteX39" fmla="*/ 1100595 w 1641008"/>
              <a:gd name="connsiteY39" fmla="*/ 948881 h 1377775"/>
              <a:gd name="connsiteX40" fmla="*/ 1087716 w 1641008"/>
              <a:gd name="connsiteY40" fmla="*/ 884486 h 1377775"/>
              <a:gd name="connsiteX41" fmla="*/ 1061959 w 1641008"/>
              <a:gd name="connsiteY41" fmla="*/ 845850 h 1377775"/>
              <a:gd name="connsiteX42" fmla="*/ 920291 w 1641008"/>
              <a:gd name="connsiteY42" fmla="*/ 794334 h 1377775"/>
              <a:gd name="connsiteX43" fmla="*/ 881654 w 1641008"/>
              <a:gd name="connsiteY43" fmla="*/ 768577 h 1377775"/>
              <a:gd name="connsiteX44" fmla="*/ 830139 w 1641008"/>
              <a:gd name="connsiteY44" fmla="*/ 729940 h 1377775"/>
              <a:gd name="connsiteX45" fmla="*/ 791502 w 1641008"/>
              <a:gd name="connsiteY45" fmla="*/ 717061 h 1377775"/>
              <a:gd name="connsiteX46" fmla="*/ 688471 w 1641008"/>
              <a:gd name="connsiteY46" fmla="*/ 626909 h 1377775"/>
              <a:gd name="connsiteX47" fmla="*/ 649835 w 1641008"/>
              <a:gd name="connsiteY47" fmla="*/ 601151 h 1377775"/>
              <a:gd name="connsiteX48" fmla="*/ 611198 w 1641008"/>
              <a:gd name="connsiteY48" fmla="*/ 562515 h 1377775"/>
              <a:gd name="connsiteX49" fmla="*/ 559682 w 1641008"/>
              <a:gd name="connsiteY49" fmla="*/ 549636 h 1377775"/>
              <a:gd name="connsiteX50" fmla="*/ 495288 w 1641008"/>
              <a:gd name="connsiteY50" fmla="*/ 523878 h 1377775"/>
              <a:gd name="connsiteX51" fmla="*/ 443773 w 1641008"/>
              <a:gd name="connsiteY51" fmla="*/ 498120 h 1377775"/>
              <a:gd name="connsiteX52" fmla="*/ 392257 w 1641008"/>
              <a:gd name="connsiteY52" fmla="*/ 485241 h 1377775"/>
              <a:gd name="connsiteX53" fmla="*/ 327863 w 1641008"/>
              <a:gd name="connsiteY53" fmla="*/ 446605 h 1377775"/>
              <a:gd name="connsiteX54" fmla="*/ 250590 w 1641008"/>
              <a:gd name="connsiteY54" fmla="*/ 420847 h 1377775"/>
              <a:gd name="connsiteX55" fmla="*/ 160437 w 1641008"/>
              <a:gd name="connsiteY55" fmla="*/ 395089 h 1377775"/>
              <a:gd name="connsiteX56" fmla="*/ 83164 w 1641008"/>
              <a:gd name="connsiteY56" fmla="*/ 343574 h 1377775"/>
              <a:gd name="connsiteX57" fmla="*/ 5891 w 1641008"/>
              <a:gd name="connsiteY57" fmla="*/ 292058 h 1377775"/>
              <a:gd name="connsiteX58" fmla="*/ 31649 w 1641008"/>
              <a:gd name="connsiteY58" fmla="*/ 137512 h 137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641008" h="1377775">
                <a:moveTo>
                  <a:pt x="31649" y="137512"/>
                </a:moveTo>
                <a:cubicBezTo>
                  <a:pt x="42381" y="109608"/>
                  <a:pt x="60686" y="134232"/>
                  <a:pt x="70285" y="124633"/>
                </a:cubicBezTo>
                <a:cubicBezTo>
                  <a:pt x="96043" y="98875"/>
                  <a:pt x="78871" y="73118"/>
                  <a:pt x="70285" y="47360"/>
                </a:cubicBezTo>
                <a:cubicBezTo>
                  <a:pt x="107442" y="22588"/>
                  <a:pt x="121594" y="0"/>
                  <a:pt x="173316" y="34481"/>
                </a:cubicBezTo>
                <a:cubicBezTo>
                  <a:pt x="184611" y="42011"/>
                  <a:pt x="179602" y="61250"/>
                  <a:pt x="186195" y="73117"/>
                </a:cubicBezTo>
                <a:cubicBezTo>
                  <a:pt x="201229" y="100178"/>
                  <a:pt x="237711" y="150391"/>
                  <a:pt x="237711" y="150391"/>
                </a:cubicBezTo>
                <a:cubicBezTo>
                  <a:pt x="242004" y="180442"/>
                  <a:pt x="229125" y="219078"/>
                  <a:pt x="250590" y="240543"/>
                </a:cubicBezTo>
                <a:cubicBezTo>
                  <a:pt x="272055" y="262008"/>
                  <a:pt x="311456" y="245435"/>
                  <a:pt x="340742" y="253422"/>
                </a:cubicBezTo>
                <a:cubicBezTo>
                  <a:pt x="359264" y="258473"/>
                  <a:pt x="374611" y="271616"/>
                  <a:pt x="392257" y="279179"/>
                </a:cubicBezTo>
                <a:cubicBezTo>
                  <a:pt x="404735" y="284527"/>
                  <a:pt x="417841" y="288328"/>
                  <a:pt x="430894" y="292058"/>
                </a:cubicBezTo>
                <a:cubicBezTo>
                  <a:pt x="447913" y="296921"/>
                  <a:pt x="465455" y="299851"/>
                  <a:pt x="482409" y="304937"/>
                </a:cubicBezTo>
                <a:cubicBezTo>
                  <a:pt x="508415" y="312739"/>
                  <a:pt x="559682" y="330695"/>
                  <a:pt x="559682" y="330695"/>
                </a:cubicBezTo>
                <a:cubicBezTo>
                  <a:pt x="572561" y="347867"/>
                  <a:pt x="582022" y="368241"/>
                  <a:pt x="598319" y="382210"/>
                </a:cubicBezTo>
                <a:cubicBezTo>
                  <a:pt x="612896" y="394704"/>
                  <a:pt x="632188" y="400405"/>
                  <a:pt x="649835" y="407968"/>
                </a:cubicBezTo>
                <a:cubicBezTo>
                  <a:pt x="692333" y="426182"/>
                  <a:pt x="740152" y="433837"/>
                  <a:pt x="778623" y="459484"/>
                </a:cubicBezTo>
                <a:cubicBezTo>
                  <a:pt x="791502" y="468070"/>
                  <a:pt x="803033" y="479144"/>
                  <a:pt x="817260" y="485241"/>
                </a:cubicBezTo>
                <a:cubicBezTo>
                  <a:pt x="833529" y="492213"/>
                  <a:pt x="852436" y="491312"/>
                  <a:pt x="868775" y="498120"/>
                </a:cubicBezTo>
                <a:cubicBezTo>
                  <a:pt x="904219" y="512888"/>
                  <a:pt x="939857" y="528337"/>
                  <a:pt x="971806" y="549636"/>
                </a:cubicBezTo>
                <a:lnTo>
                  <a:pt x="1087716" y="626909"/>
                </a:lnTo>
                <a:cubicBezTo>
                  <a:pt x="1087723" y="626914"/>
                  <a:pt x="1164982" y="678420"/>
                  <a:pt x="1164990" y="678424"/>
                </a:cubicBezTo>
                <a:cubicBezTo>
                  <a:pt x="1182162" y="687010"/>
                  <a:pt x="1199836" y="694657"/>
                  <a:pt x="1216505" y="704182"/>
                </a:cubicBezTo>
                <a:cubicBezTo>
                  <a:pt x="1229944" y="711862"/>
                  <a:pt x="1240915" y="723843"/>
                  <a:pt x="1255142" y="729940"/>
                </a:cubicBezTo>
                <a:cubicBezTo>
                  <a:pt x="1312918" y="754701"/>
                  <a:pt x="1295164" y="730633"/>
                  <a:pt x="1345294" y="755698"/>
                </a:cubicBezTo>
                <a:cubicBezTo>
                  <a:pt x="1445159" y="805630"/>
                  <a:pt x="1325451" y="761962"/>
                  <a:pt x="1422567" y="794334"/>
                </a:cubicBezTo>
                <a:cubicBezTo>
                  <a:pt x="1431051" y="819786"/>
                  <a:pt x="1438507" y="853451"/>
                  <a:pt x="1461204" y="871608"/>
                </a:cubicBezTo>
                <a:cubicBezTo>
                  <a:pt x="1471804" y="880088"/>
                  <a:pt x="1486961" y="880193"/>
                  <a:pt x="1499840" y="884486"/>
                </a:cubicBezTo>
                <a:cubicBezTo>
                  <a:pt x="1504133" y="901658"/>
                  <a:pt x="1505746" y="919733"/>
                  <a:pt x="1512719" y="936002"/>
                </a:cubicBezTo>
                <a:cubicBezTo>
                  <a:pt x="1518816" y="950229"/>
                  <a:pt x="1532190" y="960494"/>
                  <a:pt x="1538477" y="974639"/>
                </a:cubicBezTo>
                <a:cubicBezTo>
                  <a:pt x="1549504" y="999450"/>
                  <a:pt x="1555649" y="1026154"/>
                  <a:pt x="1564235" y="1051912"/>
                </a:cubicBezTo>
                <a:cubicBezTo>
                  <a:pt x="1568528" y="1064791"/>
                  <a:pt x="1574881" y="1077157"/>
                  <a:pt x="1577113" y="1090548"/>
                </a:cubicBezTo>
                <a:cubicBezTo>
                  <a:pt x="1582060" y="1120228"/>
                  <a:pt x="1587018" y="1174752"/>
                  <a:pt x="1602871" y="1206458"/>
                </a:cubicBezTo>
                <a:cubicBezTo>
                  <a:pt x="1609793" y="1220302"/>
                  <a:pt x="1620043" y="1232216"/>
                  <a:pt x="1628629" y="1245095"/>
                </a:cubicBezTo>
                <a:cubicBezTo>
                  <a:pt x="1624336" y="1275146"/>
                  <a:pt x="1641008" y="1318409"/>
                  <a:pt x="1615750" y="1335247"/>
                </a:cubicBezTo>
                <a:cubicBezTo>
                  <a:pt x="1551958" y="1377775"/>
                  <a:pt x="1422467" y="1336656"/>
                  <a:pt x="1358173" y="1322368"/>
                </a:cubicBezTo>
                <a:cubicBezTo>
                  <a:pt x="1328122" y="1232216"/>
                  <a:pt x="1358173" y="1253681"/>
                  <a:pt x="1293778" y="1232216"/>
                </a:cubicBezTo>
                <a:lnTo>
                  <a:pt x="1177868" y="1154943"/>
                </a:lnTo>
                <a:lnTo>
                  <a:pt x="1139232" y="1129185"/>
                </a:lnTo>
                <a:cubicBezTo>
                  <a:pt x="1134939" y="1116306"/>
                  <a:pt x="1132424" y="1102690"/>
                  <a:pt x="1126353" y="1090548"/>
                </a:cubicBezTo>
                <a:cubicBezTo>
                  <a:pt x="1076420" y="990684"/>
                  <a:pt x="1120088" y="1110391"/>
                  <a:pt x="1087716" y="1013275"/>
                </a:cubicBezTo>
                <a:cubicBezTo>
                  <a:pt x="1092009" y="991810"/>
                  <a:pt x="1100595" y="970771"/>
                  <a:pt x="1100595" y="948881"/>
                </a:cubicBezTo>
                <a:cubicBezTo>
                  <a:pt x="1100595" y="926991"/>
                  <a:pt x="1095402" y="904982"/>
                  <a:pt x="1087716" y="884486"/>
                </a:cubicBezTo>
                <a:cubicBezTo>
                  <a:pt x="1082281" y="869993"/>
                  <a:pt x="1072904" y="856795"/>
                  <a:pt x="1061959" y="845850"/>
                </a:cubicBezTo>
                <a:cubicBezTo>
                  <a:pt x="1025380" y="809271"/>
                  <a:pt x="967547" y="803785"/>
                  <a:pt x="920291" y="794334"/>
                </a:cubicBezTo>
                <a:cubicBezTo>
                  <a:pt x="907412" y="785748"/>
                  <a:pt x="894249" y="777574"/>
                  <a:pt x="881654" y="768577"/>
                </a:cubicBezTo>
                <a:cubicBezTo>
                  <a:pt x="864187" y="756101"/>
                  <a:pt x="848776" y="740590"/>
                  <a:pt x="830139" y="729940"/>
                </a:cubicBezTo>
                <a:cubicBezTo>
                  <a:pt x="818352" y="723205"/>
                  <a:pt x="804381" y="721354"/>
                  <a:pt x="791502" y="717061"/>
                </a:cubicBezTo>
                <a:cubicBezTo>
                  <a:pt x="748572" y="652666"/>
                  <a:pt x="778624" y="687011"/>
                  <a:pt x="688471" y="626909"/>
                </a:cubicBezTo>
                <a:cubicBezTo>
                  <a:pt x="675592" y="618323"/>
                  <a:pt x="660780" y="612096"/>
                  <a:pt x="649835" y="601151"/>
                </a:cubicBezTo>
                <a:cubicBezTo>
                  <a:pt x="636956" y="588272"/>
                  <a:pt x="627012" y="571551"/>
                  <a:pt x="611198" y="562515"/>
                </a:cubicBezTo>
                <a:cubicBezTo>
                  <a:pt x="595830" y="553733"/>
                  <a:pt x="576474" y="555233"/>
                  <a:pt x="559682" y="549636"/>
                </a:cubicBezTo>
                <a:cubicBezTo>
                  <a:pt x="537750" y="542325"/>
                  <a:pt x="516414" y="533267"/>
                  <a:pt x="495288" y="523878"/>
                </a:cubicBezTo>
                <a:cubicBezTo>
                  <a:pt x="477744" y="516081"/>
                  <a:pt x="461749" y="504861"/>
                  <a:pt x="443773" y="498120"/>
                </a:cubicBezTo>
                <a:cubicBezTo>
                  <a:pt x="427200" y="491905"/>
                  <a:pt x="409429" y="489534"/>
                  <a:pt x="392257" y="485241"/>
                </a:cubicBezTo>
                <a:cubicBezTo>
                  <a:pt x="370792" y="472362"/>
                  <a:pt x="350651" y="456963"/>
                  <a:pt x="327863" y="446605"/>
                </a:cubicBezTo>
                <a:cubicBezTo>
                  <a:pt x="303146" y="435370"/>
                  <a:pt x="276348" y="429433"/>
                  <a:pt x="250590" y="420847"/>
                </a:cubicBezTo>
                <a:cubicBezTo>
                  <a:pt x="195163" y="402371"/>
                  <a:pt x="225121" y="411260"/>
                  <a:pt x="160437" y="395089"/>
                </a:cubicBezTo>
                <a:cubicBezTo>
                  <a:pt x="134679" y="377917"/>
                  <a:pt x="110853" y="357418"/>
                  <a:pt x="83164" y="343574"/>
                </a:cubicBezTo>
                <a:cubicBezTo>
                  <a:pt x="0" y="301992"/>
                  <a:pt x="56012" y="367240"/>
                  <a:pt x="5891" y="292058"/>
                </a:cubicBezTo>
                <a:cubicBezTo>
                  <a:pt x="22138" y="210825"/>
                  <a:pt x="20917" y="165416"/>
                  <a:pt x="31649" y="137512"/>
                </a:cubicBezTo>
                <a:close/>
              </a:path>
            </a:pathLst>
          </a:cu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7" name="Полилиния 46"/>
          <p:cNvSpPr/>
          <p:nvPr/>
        </p:nvSpPr>
        <p:spPr>
          <a:xfrm>
            <a:off x="4348163" y="4351338"/>
            <a:ext cx="815975" cy="563562"/>
          </a:xfrm>
          <a:custGeom>
            <a:avLst/>
            <a:gdLst>
              <a:gd name="connsiteX0" fmla="*/ 4293 w 815662"/>
              <a:gd name="connsiteY0" fmla="*/ 41054 h 563572"/>
              <a:gd name="connsiteX1" fmla="*/ 42930 w 815662"/>
              <a:gd name="connsiteY1" fmla="*/ 28175 h 563572"/>
              <a:gd name="connsiteX2" fmla="*/ 94445 w 815662"/>
              <a:gd name="connsiteY2" fmla="*/ 2417 h 563572"/>
              <a:gd name="connsiteX3" fmla="*/ 158840 w 815662"/>
              <a:gd name="connsiteY3" fmla="*/ 15296 h 563572"/>
              <a:gd name="connsiteX4" fmla="*/ 274749 w 815662"/>
              <a:gd name="connsiteY4" fmla="*/ 41054 h 563572"/>
              <a:gd name="connsiteX5" fmla="*/ 364902 w 815662"/>
              <a:gd name="connsiteY5" fmla="*/ 105448 h 563572"/>
              <a:gd name="connsiteX6" fmla="*/ 377780 w 815662"/>
              <a:gd name="connsiteY6" fmla="*/ 144085 h 563572"/>
              <a:gd name="connsiteX7" fmla="*/ 403538 w 815662"/>
              <a:gd name="connsiteY7" fmla="*/ 195600 h 563572"/>
              <a:gd name="connsiteX8" fmla="*/ 429296 w 815662"/>
              <a:gd name="connsiteY8" fmla="*/ 298631 h 563572"/>
              <a:gd name="connsiteX9" fmla="*/ 455054 w 815662"/>
              <a:gd name="connsiteY9" fmla="*/ 337268 h 563572"/>
              <a:gd name="connsiteX10" fmla="*/ 493690 w 815662"/>
              <a:gd name="connsiteY10" fmla="*/ 363026 h 563572"/>
              <a:gd name="connsiteX11" fmla="*/ 583842 w 815662"/>
              <a:gd name="connsiteY11" fmla="*/ 427420 h 563572"/>
              <a:gd name="connsiteX12" fmla="*/ 622479 w 815662"/>
              <a:gd name="connsiteY12" fmla="*/ 440299 h 563572"/>
              <a:gd name="connsiteX13" fmla="*/ 661116 w 815662"/>
              <a:gd name="connsiteY13" fmla="*/ 466057 h 563572"/>
              <a:gd name="connsiteX14" fmla="*/ 815662 w 815662"/>
              <a:gd name="connsiteY14" fmla="*/ 478935 h 563572"/>
              <a:gd name="connsiteX15" fmla="*/ 789904 w 815662"/>
              <a:gd name="connsiteY15" fmla="*/ 517572 h 563572"/>
              <a:gd name="connsiteX16" fmla="*/ 777026 w 815662"/>
              <a:gd name="connsiteY16" fmla="*/ 556209 h 563572"/>
              <a:gd name="connsiteX17" fmla="*/ 686873 w 815662"/>
              <a:gd name="connsiteY17" fmla="*/ 543330 h 563572"/>
              <a:gd name="connsiteX18" fmla="*/ 661116 w 815662"/>
              <a:gd name="connsiteY18" fmla="*/ 504693 h 563572"/>
              <a:gd name="connsiteX19" fmla="*/ 622479 w 815662"/>
              <a:gd name="connsiteY19" fmla="*/ 491814 h 563572"/>
              <a:gd name="connsiteX20" fmla="*/ 545206 w 815662"/>
              <a:gd name="connsiteY20" fmla="*/ 453178 h 563572"/>
              <a:gd name="connsiteX21" fmla="*/ 455054 w 815662"/>
              <a:gd name="connsiteY21" fmla="*/ 350147 h 563572"/>
              <a:gd name="connsiteX22" fmla="*/ 429296 w 815662"/>
              <a:gd name="connsiteY22" fmla="*/ 311510 h 563572"/>
              <a:gd name="connsiteX23" fmla="*/ 352023 w 815662"/>
              <a:gd name="connsiteY23" fmla="*/ 259995 h 563572"/>
              <a:gd name="connsiteX24" fmla="*/ 339144 w 815662"/>
              <a:gd name="connsiteY24" fmla="*/ 221358 h 563572"/>
              <a:gd name="connsiteX25" fmla="*/ 300507 w 815662"/>
              <a:gd name="connsiteY25" fmla="*/ 195600 h 563572"/>
              <a:gd name="connsiteX26" fmla="*/ 197476 w 815662"/>
              <a:gd name="connsiteY26" fmla="*/ 156964 h 563572"/>
              <a:gd name="connsiteX27" fmla="*/ 107324 w 815662"/>
              <a:gd name="connsiteY27" fmla="*/ 105448 h 563572"/>
              <a:gd name="connsiteX28" fmla="*/ 68688 w 815662"/>
              <a:gd name="connsiteY28" fmla="*/ 79690 h 563572"/>
              <a:gd name="connsiteX29" fmla="*/ 4293 w 815662"/>
              <a:gd name="connsiteY29" fmla="*/ 41054 h 56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5662" h="563572">
                <a:moveTo>
                  <a:pt x="4293" y="41054"/>
                </a:moveTo>
                <a:cubicBezTo>
                  <a:pt x="0" y="32468"/>
                  <a:pt x="30452" y="33523"/>
                  <a:pt x="42930" y="28175"/>
                </a:cubicBezTo>
                <a:cubicBezTo>
                  <a:pt x="60576" y="20612"/>
                  <a:pt x="75364" y="4537"/>
                  <a:pt x="94445" y="2417"/>
                </a:cubicBezTo>
                <a:cubicBezTo>
                  <a:pt x="116201" y="0"/>
                  <a:pt x="137471" y="10547"/>
                  <a:pt x="158840" y="15296"/>
                </a:cubicBezTo>
                <a:cubicBezTo>
                  <a:pt x="322545" y="51675"/>
                  <a:pt x="80517" y="2207"/>
                  <a:pt x="274749" y="41054"/>
                </a:cubicBezTo>
                <a:cubicBezTo>
                  <a:pt x="292365" y="52798"/>
                  <a:pt x="354920" y="93470"/>
                  <a:pt x="364902" y="105448"/>
                </a:cubicBezTo>
                <a:cubicBezTo>
                  <a:pt x="373593" y="115877"/>
                  <a:pt x="372432" y="131607"/>
                  <a:pt x="377780" y="144085"/>
                </a:cubicBezTo>
                <a:cubicBezTo>
                  <a:pt x="385343" y="161731"/>
                  <a:pt x="394952" y="178428"/>
                  <a:pt x="403538" y="195600"/>
                </a:cubicBezTo>
                <a:cubicBezTo>
                  <a:pt x="412124" y="229944"/>
                  <a:pt x="409659" y="269176"/>
                  <a:pt x="429296" y="298631"/>
                </a:cubicBezTo>
                <a:cubicBezTo>
                  <a:pt x="437882" y="311510"/>
                  <a:pt x="444109" y="326323"/>
                  <a:pt x="455054" y="337268"/>
                </a:cubicBezTo>
                <a:cubicBezTo>
                  <a:pt x="465999" y="348213"/>
                  <a:pt x="481095" y="354029"/>
                  <a:pt x="493690" y="363026"/>
                </a:cubicBezTo>
                <a:cubicBezTo>
                  <a:pt x="507292" y="372741"/>
                  <a:pt x="563616" y="417307"/>
                  <a:pt x="583842" y="427420"/>
                </a:cubicBezTo>
                <a:cubicBezTo>
                  <a:pt x="595984" y="433491"/>
                  <a:pt x="610337" y="434228"/>
                  <a:pt x="622479" y="440299"/>
                </a:cubicBezTo>
                <a:cubicBezTo>
                  <a:pt x="636324" y="447221"/>
                  <a:pt x="645938" y="463021"/>
                  <a:pt x="661116" y="466057"/>
                </a:cubicBezTo>
                <a:cubicBezTo>
                  <a:pt x="711806" y="476195"/>
                  <a:pt x="764147" y="474642"/>
                  <a:pt x="815662" y="478935"/>
                </a:cubicBezTo>
                <a:cubicBezTo>
                  <a:pt x="807076" y="491814"/>
                  <a:pt x="796826" y="503727"/>
                  <a:pt x="789904" y="517572"/>
                </a:cubicBezTo>
                <a:cubicBezTo>
                  <a:pt x="783833" y="529714"/>
                  <a:pt x="790196" y="552916"/>
                  <a:pt x="777026" y="556209"/>
                </a:cubicBezTo>
                <a:cubicBezTo>
                  <a:pt x="747576" y="563572"/>
                  <a:pt x="716924" y="547623"/>
                  <a:pt x="686873" y="543330"/>
                </a:cubicBezTo>
                <a:cubicBezTo>
                  <a:pt x="678287" y="530451"/>
                  <a:pt x="673203" y="514362"/>
                  <a:pt x="661116" y="504693"/>
                </a:cubicBezTo>
                <a:cubicBezTo>
                  <a:pt x="650515" y="496212"/>
                  <a:pt x="634622" y="497885"/>
                  <a:pt x="622479" y="491814"/>
                </a:cubicBezTo>
                <a:cubicBezTo>
                  <a:pt x="522611" y="441881"/>
                  <a:pt x="642322" y="485551"/>
                  <a:pt x="545206" y="453178"/>
                </a:cubicBezTo>
                <a:cubicBezTo>
                  <a:pt x="485104" y="363025"/>
                  <a:pt x="519448" y="393076"/>
                  <a:pt x="455054" y="350147"/>
                </a:cubicBezTo>
                <a:cubicBezTo>
                  <a:pt x="446468" y="337268"/>
                  <a:pt x="440945" y="321703"/>
                  <a:pt x="429296" y="311510"/>
                </a:cubicBezTo>
                <a:cubicBezTo>
                  <a:pt x="405999" y="291125"/>
                  <a:pt x="352023" y="259995"/>
                  <a:pt x="352023" y="259995"/>
                </a:cubicBezTo>
                <a:cubicBezTo>
                  <a:pt x="347730" y="247116"/>
                  <a:pt x="347625" y="231959"/>
                  <a:pt x="339144" y="221358"/>
                </a:cubicBezTo>
                <a:cubicBezTo>
                  <a:pt x="329475" y="209271"/>
                  <a:pt x="314352" y="202522"/>
                  <a:pt x="300507" y="195600"/>
                </a:cubicBezTo>
                <a:cubicBezTo>
                  <a:pt x="269711" y="180202"/>
                  <a:pt x="230913" y="168110"/>
                  <a:pt x="197476" y="156964"/>
                </a:cubicBezTo>
                <a:cubicBezTo>
                  <a:pt x="103346" y="94209"/>
                  <a:pt x="221703" y="170808"/>
                  <a:pt x="107324" y="105448"/>
                </a:cubicBezTo>
                <a:cubicBezTo>
                  <a:pt x="93885" y="97769"/>
                  <a:pt x="82915" y="85787"/>
                  <a:pt x="68688" y="79690"/>
                </a:cubicBezTo>
                <a:cubicBezTo>
                  <a:pt x="13007" y="55827"/>
                  <a:pt x="8586" y="49640"/>
                  <a:pt x="4293" y="41054"/>
                </a:cubicBezTo>
                <a:close/>
              </a:path>
            </a:pathLst>
          </a:cu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Полилиния 49"/>
          <p:cNvSpPr/>
          <p:nvPr/>
        </p:nvSpPr>
        <p:spPr>
          <a:xfrm>
            <a:off x="114300" y="2884488"/>
            <a:ext cx="1065213" cy="889000"/>
          </a:xfrm>
          <a:custGeom>
            <a:avLst/>
            <a:gdLst>
              <a:gd name="connsiteX0" fmla="*/ 517478 w 1066535"/>
              <a:gd name="connsiteY0" fmla="*/ 25758 h 888643"/>
              <a:gd name="connsiteX1" fmla="*/ 504599 w 1066535"/>
              <a:gd name="connsiteY1" fmla="*/ 193184 h 888643"/>
              <a:gd name="connsiteX2" fmla="*/ 478841 w 1066535"/>
              <a:gd name="connsiteY2" fmla="*/ 231820 h 888643"/>
              <a:gd name="connsiteX3" fmla="*/ 401568 w 1066535"/>
              <a:gd name="connsiteY3" fmla="*/ 218941 h 888643"/>
              <a:gd name="connsiteX4" fmla="*/ 362931 w 1066535"/>
              <a:gd name="connsiteY4" fmla="*/ 206063 h 888643"/>
              <a:gd name="connsiteX5" fmla="*/ 337174 w 1066535"/>
              <a:gd name="connsiteY5" fmla="*/ 167426 h 888643"/>
              <a:gd name="connsiteX6" fmla="*/ 259900 w 1066535"/>
              <a:gd name="connsiteY6" fmla="*/ 141668 h 888643"/>
              <a:gd name="connsiteX7" fmla="*/ 234143 w 1066535"/>
              <a:gd name="connsiteY7" fmla="*/ 180305 h 888643"/>
              <a:gd name="connsiteX8" fmla="*/ 285658 w 1066535"/>
              <a:gd name="connsiteY8" fmla="*/ 244699 h 888643"/>
              <a:gd name="connsiteX9" fmla="*/ 311416 w 1066535"/>
              <a:gd name="connsiteY9" fmla="*/ 283336 h 888643"/>
              <a:gd name="connsiteX10" fmla="*/ 375810 w 1066535"/>
              <a:gd name="connsiteY10" fmla="*/ 347730 h 888643"/>
              <a:gd name="connsiteX11" fmla="*/ 298537 w 1066535"/>
              <a:gd name="connsiteY11" fmla="*/ 321972 h 888643"/>
              <a:gd name="connsiteX12" fmla="*/ 221264 w 1066535"/>
              <a:gd name="connsiteY12" fmla="*/ 296215 h 888643"/>
              <a:gd name="connsiteX13" fmla="*/ 182627 w 1066535"/>
              <a:gd name="connsiteY13" fmla="*/ 321972 h 888643"/>
              <a:gd name="connsiteX14" fmla="*/ 92475 w 1066535"/>
              <a:gd name="connsiteY14" fmla="*/ 309094 h 888643"/>
              <a:gd name="connsiteX15" fmla="*/ 79596 w 1066535"/>
              <a:gd name="connsiteY15" fmla="*/ 270457 h 888643"/>
              <a:gd name="connsiteX16" fmla="*/ 2323 w 1066535"/>
              <a:gd name="connsiteY16" fmla="*/ 283336 h 888643"/>
              <a:gd name="connsiteX17" fmla="*/ 15202 w 1066535"/>
              <a:gd name="connsiteY17" fmla="*/ 437882 h 888643"/>
              <a:gd name="connsiteX18" fmla="*/ 53838 w 1066535"/>
              <a:gd name="connsiteY18" fmla="*/ 450761 h 888643"/>
              <a:gd name="connsiteX19" fmla="*/ 79596 w 1066535"/>
              <a:gd name="connsiteY19" fmla="*/ 489398 h 888643"/>
              <a:gd name="connsiteX20" fmla="*/ 92475 w 1066535"/>
              <a:gd name="connsiteY20" fmla="*/ 528034 h 888643"/>
              <a:gd name="connsiteX21" fmla="*/ 143990 w 1066535"/>
              <a:gd name="connsiteY21" fmla="*/ 605308 h 888643"/>
              <a:gd name="connsiteX22" fmla="*/ 182627 w 1066535"/>
              <a:gd name="connsiteY22" fmla="*/ 682581 h 888643"/>
              <a:gd name="connsiteX23" fmla="*/ 195506 w 1066535"/>
              <a:gd name="connsiteY23" fmla="*/ 721218 h 888643"/>
              <a:gd name="connsiteX24" fmla="*/ 234143 w 1066535"/>
              <a:gd name="connsiteY24" fmla="*/ 862885 h 888643"/>
              <a:gd name="connsiteX25" fmla="*/ 285658 w 1066535"/>
              <a:gd name="connsiteY25" fmla="*/ 888643 h 888643"/>
              <a:gd name="connsiteX26" fmla="*/ 324295 w 1066535"/>
              <a:gd name="connsiteY26" fmla="*/ 862885 h 888643"/>
              <a:gd name="connsiteX27" fmla="*/ 350052 w 1066535"/>
              <a:gd name="connsiteY27" fmla="*/ 824248 h 888643"/>
              <a:gd name="connsiteX28" fmla="*/ 504599 w 1066535"/>
              <a:gd name="connsiteY28" fmla="*/ 785612 h 888643"/>
              <a:gd name="connsiteX29" fmla="*/ 543236 w 1066535"/>
              <a:gd name="connsiteY29" fmla="*/ 772733 h 888643"/>
              <a:gd name="connsiteX30" fmla="*/ 556114 w 1066535"/>
              <a:gd name="connsiteY30" fmla="*/ 734096 h 888643"/>
              <a:gd name="connsiteX31" fmla="*/ 581872 w 1066535"/>
              <a:gd name="connsiteY31" fmla="*/ 695460 h 888643"/>
              <a:gd name="connsiteX32" fmla="*/ 594751 w 1066535"/>
              <a:gd name="connsiteY32" fmla="*/ 643944 h 888643"/>
              <a:gd name="connsiteX33" fmla="*/ 672024 w 1066535"/>
              <a:gd name="connsiteY33" fmla="*/ 592429 h 888643"/>
              <a:gd name="connsiteX34" fmla="*/ 684903 w 1066535"/>
              <a:gd name="connsiteY34" fmla="*/ 515156 h 888643"/>
              <a:gd name="connsiteX35" fmla="*/ 813692 w 1066535"/>
              <a:gd name="connsiteY35" fmla="*/ 476519 h 888643"/>
              <a:gd name="connsiteX36" fmla="*/ 955359 w 1066535"/>
              <a:gd name="connsiteY36" fmla="*/ 437882 h 888643"/>
              <a:gd name="connsiteX37" fmla="*/ 1045512 w 1066535"/>
              <a:gd name="connsiteY37" fmla="*/ 386367 h 888643"/>
              <a:gd name="connsiteX38" fmla="*/ 1058390 w 1066535"/>
              <a:gd name="connsiteY38" fmla="*/ 347730 h 888643"/>
              <a:gd name="connsiteX39" fmla="*/ 1006875 w 1066535"/>
              <a:gd name="connsiteY39" fmla="*/ 334851 h 888643"/>
              <a:gd name="connsiteX40" fmla="*/ 878086 w 1066535"/>
              <a:gd name="connsiteY40" fmla="*/ 309094 h 888643"/>
              <a:gd name="connsiteX41" fmla="*/ 813692 w 1066535"/>
              <a:gd name="connsiteY41" fmla="*/ 296215 h 888643"/>
              <a:gd name="connsiteX42" fmla="*/ 710661 w 1066535"/>
              <a:gd name="connsiteY42" fmla="*/ 257578 h 888643"/>
              <a:gd name="connsiteX43" fmla="*/ 697782 w 1066535"/>
              <a:gd name="connsiteY43" fmla="*/ 218941 h 888643"/>
              <a:gd name="connsiteX44" fmla="*/ 684903 w 1066535"/>
              <a:gd name="connsiteY44" fmla="*/ 141668 h 888643"/>
              <a:gd name="connsiteX45" fmla="*/ 659145 w 1066535"/>
              <a:gd name="connsiteY45" fmla="*/ 103032 h 888643"/>
              <a:gd name="connsiteX46" fmla="*/ 581872 w 1066535"/>
              <a:gd name="connsiteY46" fmla="*/ 38637 h 888643"/>
              <a:gd name="connsiteX47" fmla="*/ 517478 w 1066535"/>
              <a:gd name="connsiteY47" fmla="*/ 25758 h 8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66535" h="888643">
                <a:moveTo>
                  <a:pt x="517478" y="25758"/>
                </a:moveTo>
                <a:cubicBezTo>
                  <a:pt x="504599" y="51516"/>
                  <a:pt x="514914" y="138169"/>
                  <a:pt x="504599" y="193184"/>
                </a:cubicBezTo>
                <a:cubicBezTo>
                  <a:pt x="501746" y="208397"/>
                  <a:pt x="493857" y="228066"/>
                  <a:pt x="478841" y="231820"/>
                </a:cubicBezTo>
                <a:cubicBezTo>
                  <a:pt x="453508" y="238153"/>
                  <a:pt x="427059" y="224606"/>
                  <a:pt x="401568" y="218941"/>
                </a:cubicBezTo>
                <a:cubicBezTo>
                  <a:pt x="388316" y="215996"/>
                  <a:pt x="375810" y="210356"/>
                  <a:pt x="362931" y="206063"/>
                </a:cubicBezTo>
                <a:cubicBezTo>
                  <a:pt x="354345" y="193184"/>
                  <a:pt x="350300" y="175630"/>
                  <a:pt x="337174" y="167426"/>
                </a:cubicBezTo>
                <a:cubicBezTo>
                  <a:pt x="314150" y="153036"/>
                  <a:pt x="259900" y="141668"/>
                  <a:pt x="259900" y="141668"/>
                </a:cubicBezTo>
                <a:cubicBezTo>
                  <a:pt x="251314" y="154547"/>
                  <a:pt x="236688" y="165037"/>
                  <a:pt x="234143" y="180305"/>
                </a:cubicBezTo>
                <a:cubicBezTo>
                  <a:pt x="227922" y="217630"/>
                  <a:pt x="263083" y="229649"/>
                  <a:pt x="285658" y="244699"/>
                </a:cubicBezTo>
                <a:cubicBezTo>
                  <a:pt x="294244" y="257578"/>
                  <a:pt x="300471" y="272391"/>
                  <a:pt x="311416" y="283336"/>
                </a:cubicBezTo>
                <a:cubicBezTo>
                  <a:pt x="397277" y="369199"/>
                  <a:pt x="307119" y="244697"/>
                  <a:pt x="375810" y="347730"/>
                </a:cubicBezTo>
                <a:cubicBezTo>
                  <a:pt x="301919" y="372361"/>
                  <a:pt x="370891" y="362169"/>
                  <a:pt x="298537" y="321972"/>
                </a:cubicBezTo>
                <a:cubicBezTo>
                  <a:pt x="274803" y="308786"/>
                  <a:pt x="221264" y="296215"/>
                  <a:pt x="221264" y="296215"/>
                </a:cubicBezTo>
                <a:cubicBezTo>
                  <a:pt x="184561" y="186106"/>
                  <a:pt x="198874" y="191999"/>
                  <a:pt x="182627" y="321972"/>
                </a:cubicBezTo>
                <a:cubicBezTo>
                  <a:pt x="152576" y="317679"/>
                  <a:pt x="119626" y="322669"/>
                  <a:pt x="92475" y="309094"/>
                </a:cubicBezTo>
                <a:cubicBezTo>
                  <a:pt x="80333" y="303023"/>
                  <a:pt x="92649" y="274187"/>
                  <a:pt x="79596" y="270457"/>
                </a:cubicBezTo>
                <a:cubicBezTo>
                  <a:pt x="54488" y="263283"/>
                  <a:pt x="28081" y="279043"/>
                  <a:pt x="2323" y="283336"/>
                </a:cubicBezTo>
                <a:cubicBezTo>
                  <a:pt x="6616" y="334851"/>
                  <a:pt x="0" y="388474"/>
                  <a:pt x="15202" y="437882"/>
                </a:cubicBezTo>
                <a:cubicBezTo>
                  <a:pt x="19194" y="450857"/>
                  <a:pt x="43238" y="442280"/>
                  <a:pt x="53838" y="450761"/>
                </a:cubicBezTo>
                <a:cubicBezTo>
                  <a:pt x="65925" y="460431"/>
                  <a:pt x="72674" y="475554"/>
                  <a:pt x="79596" y="489398"/>
                </a:cubicBezTo>
                <a:cubicBezTo>
                  <a:pt x="85667" y="501540"/>
                  <a:pt x="85882" y="516167"/>
                  <a:pt x="92475" y="528034"/>
                </a:cubicBezTo>
                <a:cubicBezTo>
                  <a:pt x="107509" y="555095"/>
                  <a:pt x="134200" y="575940"/>
                  <a:pt x="143990" y="605308"/>
                </a:cubicBezTo>
                <a:cubicBezTo>
                  <a:pt x="176363" y="702423"/>
                  <a:pt x="132693" y="582714"/>
                  <a:pt x="182627" y="682581"/>
                </a:cubicBezTo>
                <a:cubicBezTo>
                  <a:pt x="188698" y="694723"/>
                  <a:pt x="191213" y="708339"/>
                  <a:pt x="195506" y="721218"/>
                </a:cubicBezTo>
                <a:cubicBezTo>
                  <a:pt x="200954" y="764800"/>
                  <a:pt x="193369" y="828906"/>
                  <a:pt x="234143" y="862885"/>
                </a:cubicBezTo>
                <a:cubicBezTo>
                  <a:pt x="248892" y="875176"/>
                  <a:pt x="268486" y="880057"/>
                  <a:pt x="285658" y="888643"/>
                </a:cubicBezTo>
                <a:cubicBezTo>
                  <a:pt x="298537" y="880057"/>
                  <a:pt x="313350" y="873830"/>
                  <a:pt x="324295" y="862885"/>
                </a:cubicBezTo>
                <a:cubicBezTo>
                  <a:pt x="335240" y="851940"/>
                  <a:pt x="336926" y="832452"/>
                  <a:pt x="350052" y="824248"/>
                </a:cubicBezTo>
                <a:cubicBezTo>
                  <a:pt x="393123" y="797329"/>
                  <a:pt x="457265" y="796131"/>
                  <a:pt x="504599" y="785612"/>
                </a:cubicBezTo>
                <a:cubicBezTo>
                  <a:pt x="517851" y="782667"/>
                  <a:pt x="530357" y="777026"/>
                  <a:pt x="543236" y="772733"/>
                </a:cubicBezTo>
                <a:cubicBezTo>
                  <a:pt x="547529" y="759854"/>
                  <a:pt x="550043" y="746238"/>
                  <a:pt x="556114" y="734096"/>
                </a:cubicBezTo>
                <a:cubicBezTo>
                  <a:pt x="563036" y="720252"/>
                  <a:pt x="575775" y="709687"/>
                  <a:pt x="581872" y="695460"/>
                </a:cubicBezTo>
                <a:cubicBezTo>
                  <a:pt x="588845" y="679191"/>
                  <a:pt x="583095" y="657265"/>
                  <a:pt x="594751" y="643944"/>
                </a:cubicBezTo>
                <a:cubicBezTo>
                  <a:pt x="615136" y="620647"/>
                  <a:pt x="672024" y="592429"/>
                  <a:pt x="672024" y="592429"/>
                </a:cubicBezTo>
                <a:cubicBezTo>
                  <a:pt x="676317" y="566671"/>
                  <a:pt x="667708" y="534808"/>
                  <a:pt x="684903" y="515156"/>
                </a:cubicBezTo>
                <a:cubicBezTo>
                  <a:pt x="692653" y="506299"/>
                  <a:pt x="792107" y="481316"/>
                  <a:pt x="813692" y="476519"/>
                </a:cubicBezTo>
                <a:cubicBezTo>
                  <a:pt x="849981" y="468455"/>
                  <a:pt x="925202" y="457986"/>
                  <a:pt x="955359" y="437882"/>
                </a:cubicBezTo>
                <a:cubicBezTo>
                  <a:pt x="1009971" y="401476"/>
                  <a:pt x="980152" y="419047"/>
                  <a:pt x="1045512" y="386367"/>
                </a:cubicBezTo>
                <a:cubicBezTo>
                  <a:pt x="1049805" y="373488"/>
                  <a:pt x="1066535" y="358590"/>
                  <a:pt x="1058390" y="347730"/>
                </a:cubicBezTo>
                <a:cubicBezTo>
                  <a:pt x="1047770" y="333570"/>
                  <a:pt x="1024182" y="338560"/>
                  <a:pt x="1006875" y="334851"/>
                </a:cubicBezTo>
                <a:cubicBezTo>
                  <a:pt x="964067" y="325678"/>
                  <a:pt x="921016" y="317680"/>
                  <a:pt x="878086" y="309094"/>
                </a:cubicBezTo>
                <a:cubicBezTo>
                  <a:pt x="856621" y="304801"/>
                  <a:pt x="834016" y="304345"/>
                  <a:pt x="813692" y="296215"/>
                </a:cubicBezTo>
                <a:cubicBezTo>
                  <a:pt x="736693" y="265415"/>
                  <a:pt x="771230" y="277768"/>
                  <a:pt x="710661" y="257578"/>
                </a:cubicBezTo>
                <a:cubicBezTo>
                  <a:pt x="706368" y="244699"/>
                  <a:pt x="700727" y="232193"/>
                  <a:pt x="697782" y="218941"/>
                </a:cubicBezTo>
                <a:cubicBezTo>
                  <a:pt x="692117" y="193450"/>
                  <a:pt x="693161" y="166441"/>
                  <a:pt x="684903" y="141668"/>
                </a:cubicBezTo>
                <a:cubicBezTo>
                  <a:pt x="680008" y="126984"/>
                  <a:pt x="669054" y="114923"/>
                  <a:pt x="659145" y="103032"/>
                </a:cubicBezTo>
                <a:cubicBezTo>
                  <a:pt x="641952" y="82401"/>
                  <a:pt x="608138" y="49894"/>
                  <a:pt x="581872" y="38637"/>
                </a:cubicBezTo>
                <a:cubicBezTo>
                  <a:pt x="546962" y="23676"/>
                  <a:pt x="530357" y="0"/>
                  <a:pt x="517478" y="25758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1" name="Полилиния 50"/>
          <p:cNvSpPr/>
          <p:nvPr/>
        </p:nvSpPr>
        <p:spPr>
          <a:xfrm>
            <a:off x="1120775" y="3241675"/>
            <a:ext cx="1133475" cy="917575"/>
          </a:xfrm>
          <a:custGeom>
            <a:avLst/>
            <a:gdLst>
              <a:gd name="connsiteX0" fmla="*/ 90152 w 1133341"/>
              <a:gd name="connsiteY0" fmla="*/ 17172 h 918770"/>
              <a:gd name="connsiteX1" fmla="*/ 0 w 1133341"/>
              <a:gd name="connsiteY1" fmla="*/ 133082 h 918770"/>
              <a:gd name="connsiteX2" fmla="*/ 38637 w 1133341"/>
              <a:gd name="connsiteY2" fmla="*/ 210355 h 918770"/>
              <a:gd name="connsiteX3" fmla="*/ 115910 w 1133341"/>
              <a:gd name="connsiteY3" fmla="*/ 236113 h 918770"/>
              <a:gd name="connsiteX4" fmla="*/ 154546 w 1133341"/>
              <a:gd name="connsiteY4" fmla="*/ 248992 h 918770"/>
              <a:gd name="connsiteX5" fmla="*/ 193183 w 1133341"/>
              <a:gd name="connsiteY5" fmla="*/ 261871 h 918770"/>
              <a:gd name="connsiteX6" fmla="*/ 231820 w 1133341"/>
              <a:gd name="connsiteY6" fmla="*/ 248992 h 918770"/>
              <a:gd name="connsiteX7" fmla="*/ 309093 w 1133341"/>
              <a:gd name="connsiteY7" fmla="*/ 339144 h 918770"/>
              <a:gd name="connsiteX8" fmla="*/ 347730 w 1133341"/>
              <a:gd name="connsiteY8" fmla="*/ 352023 h 918770"/>
              <a:gd name="connsiteX9" fmla="*/ 360608 w 1133341"/>
              <a:gd name="connsiteY9" fmla="*/ 416417 h 918770"/>
              <a:gd name="connsiteX10" fmla="*/ 386366 w 1133341"/>
              <a:gd name="connsiteY10" fmla="*/ 493690 h 918770"/>
              <a:gd name="connsiteX11" fmla="*/ 450761 w 1133341"/>
              <a:gd name="connsiteY11" fmla="*/ 609600 h 918770"/>
              <a:gd name="connsiteX12" fmla="*/ 592428 w 1133341"/>
              <a:gd name="connsiteY12" fmla="*/ 648237 h 918770"/>
              <a:gd name="connsiteX13" fmla="*/ 631065 w 1133341"/>
              <a:gd name="connsiteY13" fmla="*/ 686873 h 918770"/>
              <a:gd name="connsiteX14" fmla="*/ 656823 w 1133341"/>
              <a:gd name="connsiteY14" fmla="*/ 738389 h 918770"/>
              <a:gd name="connsiteX15" fmla="*/ 708338 w 1133341"/>
              <a:gd name="connsiteY15" fmla="*/ 777025 h 918770"/>
              <a:gd name="connsiteX16" fmla="*/ 734096 w 1133341"/>
              <a:gd name="connsiteY16" fmla="*/ 854299 h 918770"/>
              <a:gd name="connsiteX17" fmla="*/ 850006 w 1133341"/>
              <a:gd name="connsiteY17" fmla="*/ 918693 h 918770"/>
              <a:gd name="connsiteX18" fmla="*/ 927279 w 1133341"/>
              <a:gd name="connsiteY18" fmla="*/ 905814 h 918770"/>
              <a:gd name="connsiteX19" fmla="*/ 940158 w 1133341"/>
              <a:gd name="connsiteY19" fmla="*/ 867178 h 918770"/>
              <a:gd name="connsiteX20" fmla="*/ 914400 w 1133341"/>
              <a:gd name="connsiteY20" fmla="*/ 789904 h 918770"/>
              <a:gd name="connsiteX21" fmla="*/ 1030310 w 1133341"/>
              <a:gd name="connsiteY21" fmla="*/ 725510 h 918770"/>
              <a:gd name="connsiteX22" fmla="*/ 1056068 w 1133341"/>
              <a:gd name="connsiteY22" fmla="*/ 648237 h 918770"/>
              <a:gd name="connsiteX23" fmla="*/ 1133341 w 1133341"/>
              <a:gd name="connsiteY23" fmla="*/ 596721 h 918770"/>
              <a:gd name="connsiteX24" fmla="*/ 1094704 w 1133341"/>
              <a:gd name="connsiteY24" fmla="*/ 570963 h 918770"/>
              <a:gd name="connsiteX25" fmla="*/ 1081825 w 1133341"/>
              <a:gd name="connsiteY25" fmla="*/ 532327 h 918770"/>
              <a:gd name="connsiteX26" fmla="*/ 1043189 w 1133341"/>
              <a:gd name="connsiteY26" fmla="*/ 519448 h 918770"/>
              <a:gd name="connsiteX27" fmla="*/ 965915 w 1133341"/>
              <a:gd name="connsiteY27" fmla="*/ 506569 h 918770"/>
              <a:gd name="connsiteX28" fmla="*/ 888642 w 1133341"/>
              <a:gd name="connsiteY28" fmla="*/ 506569 h 918770"/>
              <a:gd name="connsiteX29" fmla="*/ 875763 w 1133341"/>
              <a:gd name="connsiteY29" fmla="*/ 545206 h 918770"/>
              <a:gd name="connsiteX30" fmla="*/ 862884 w 1133341"/>
              <a:gd name="connsiteY30" fmla="*/ 635358 h 918770"/>
              <a:gd name="connsiteX31" fmla="*/ 837127 w 1133341"/>
              <a:gd name="connsiteY31" fmla="*/ 673994 h 918770"/>
              <a:gd name="connsiteX32" fmla="*/ 734096 w 1133341"/>
              <a:gd name="connsiteY32" fmla="*/ 699752 h 918770"/>
              <a:gd name="connsiteX33" fmla="*/ 708338 w 1133341"/>
              <a:gd name="connsiteY33" fmla="*/ 661116 h 918770"/>
              <a:gd name="connsiteX34" fmla="*/ 734096 w 1133341"/>
              <a:gd name="connsiteY34" fmla="*/ 558085 h 918770"/>
              <a:gd name="connsiteX35" fmla="*/ 721217 w 1133341"/>
              <a:gd name="connsiteY35" fmla="*/ 416417 h 918770"/>
              <a:gd name="connsiteX36" fmla="*/ 695459 w 1133341"/>
              <a:gd name="connsiteY36" fmla="*/ 377780 h 918770"/>
              <a:gd name="connsiteX37" fmla="*/ 618186 w 1133341"/>
              <a:gd name="connsiteY37" fmla="*/ 313386 h 918770"/>
              <a:gd name="connsiteX38" fmla="*/ 592428 w 1133341"/>
              <a:gd name="connsiteY38" fmla="*/ 274749 h 918770"/>
              <a:gd name="connsiteX39" fmla="*/ 566670 w 1133341"/>
              <a:gd name="connsiteY39" fmla="*/ 197476 h 918770"/>
              <a:gd name="connsiteX40" fmla="*/ 476518 w 1133341"/>
              <a:gd name="connsiteY40" fmla="*/ 145961 h 918770"/>
              <a:gd name="connsiteX41" fmla="*/ 437882 w 1133341"/>
              <a:gd name="connsiteY41" fmla="*/ 133082 h 918770"/>
              <a:gd name="connsiteX42" fmla="*/ 334851 w 1133341"/>
              <a:gd name="connsiteY42" fmla="*/ 120203 h 918770"/>
              <a:gd name="connsiteX43" fmla="*/ 193183 w 1133341"/>
              <a:gd name="connsiteY43" fmla="*/ 68687 h 918770"/>
              <a:gd name="connsiteX44" fmla="*/ 167425 w 1133341"/>
              <a:gd name="connsiteY44" fmla="*/ 30051 h 918770"/>
              <a:gd name="connsiteX45" fmla="*/ 90152 w 1133341"/>
              <a:gd name="connsiteY45" fmla="*/ 17172 h 91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3341" h="918770">
                <a:moveTo>
                  <a:pt x="90152" y="17172"/>
                </a:moveTo>
                <a:cubicBezTo>
                  <a:pt x="62248" y="34344"/>
                  <a:pt x="18950" y="38331"/>
                  <a:pt x="0" y="133082"/>
                </a:cubicBezTo>
                <a:cubicBezTo>
                  <a:pt x="7018" y="154134"/>
                  <a:pt x="17613" y="197215"/>
                  <a:pt x="38637" y="210355"/>
                </a:cubicBezTo>
                <a:cubicBezTo>
                  <a:pt x="61661" y="224745"/>
                  <a:pt x="90152" y="227527"/>
                  <a:pt x="115910" y="236113"/>
                </a:cubicBezTo>
                <a:lnTo>
                  <a:pt x="154546" y="248992"/>
                </a:lnTo>
                <a:lnTo>
                  <a:pt x="193183" y="261871"/>
                </a:lnTo>
                <a:cubicBezTo>
                  <a:pt x="206062" y="257578"/>
                  <a:pt x="218941" y="244699"/>
                  <a:pt x="231820" y="248992"/>
                </a:cubicBezTo>
                <a:cubicBezTo>
                  <a:pt x="255938" y="257031"/>
                  <a:pt x="294526" y="327005"/>
                  <a:pt x="309093" y="339144"/>
                </a:cubicBezTo>
                <a:cubicBezTo>
                  <a:pt x="319522" y="347835"/>
                  <a:pt x="334851" y="347730"/>
                  <a:pt x="347730" y="352023"/>
                </a:cubicBezTo>
                <a:cubicBezTo>
                  <a:pt x="352023" y="373488"/>
                  <a:pt x="354849" y="395299"/>
                  <a:pt x="360608" y="416417"/>
                </a:cubicBezTo>
                <a:cubicBezTo>
                  <a:pt x="367752" y="442611"/>
                  <a:pt x="377780" y="467932"/>
                  <a:pt x="386366" y="493690"/>
                </a:cubicBezTo>
                <a:cubicBezTo>
                  <a:pt x="397706" y="527710"/>
                  <a:pt x="417547" y="598528"/>
                  <a:pt x="450761" y="609600"/>
                </a:cubicBezTo>
                <a:cubicBezTo>
                  <a:pt x="548800" y="642280"/>
                  <a:pt x="501410" y="630033"/>
                  <a:pt x="592428" y="648237"/>
                </a:cubicBezTo>
                <a:cubicBezTo>
                  <a:pt x="605307" y="661116"/>
                  <a:pt x="620479" y="672052"/>
                  <a:pt x="631065" y="686873"/>
                </a:cubicBezTo>
                <a:cubicBezTo>
                  <a:pt x="642224" y="702496"/>
                  <a:pt x="644329" y="723812"/>
                  <a:pt x="656823" y="738389"/>
                </a:cubicBezTo>
                <a:cubicBezTo>
                  <a:pt x="670792" y="754686"/>
                  <a:pt x="691166" y="764146"/>
                  <a:pt x="708338" y="777025"/>
                </a:cubicBezTo>
                <a:cubicBezTo>
                  <a:pt x="716924" y="802783"/>
                  <a:pt x="711505" y="839238"/>
                  <a:pt x="734096" y="854299"/>
                </a:cubicBezTo>
                <a:cubicBezTo>
                  <a:pt x="822665" y="913344"/>
                  <a:pt x="782001" y="896025"/>
                  <a:pt x="850006" y="918693"/>
                </a:cubicBezTo>
                <a:cubicBezTo>
                  <a:pt x="875764" y="914400"/>
                  <a:pt x="904607" y="918770"/>
                  <a:pt x="927279" y="905814"/>
                </a:cubicBezTo>
                <a:cubicBezTo>
                  <a:pt x="939066" y="899079"/>
                  <a:pt x="941657" y="880670"/>
                  <a:pt x="940158" y="867178"/>
                </a:cubicBezTo>
                <a:cubicBezTo>
                  <a:pt x="937160" y="840193"/>
                  <a:pt x="914400" y="789904"/>
                  <a:pt x="914400" y="789904"/>
                </a:cubicBezTo>
                <a:cubicBezTo>
                  <a:pt x="946420" y="661828"/>
                  <a:pt x="888702" y="824635"/>
                  <a:pt x="1030310" y="725510"/>
                </a:cubicBezTo>
                <a:cubicBezTo>
                  <a:pt x="1052553" y="709940"/>
                  <a:pt x="1033477" y="663298"/>
                  <a:pt x="1056068" y="648237"/>
                </a:cubicBezTo>
                <a:lnTo>
                  <a:pt x="1133341" y="596721"/>
                </a:lnTo>
                <a:cubicBezTo>
                  <a:pt x="1120462" y="588135"/>
                  <a:pt x="1104374" y="583050"/>
                  <a:pt x="1094704" y="570963"/>
                </a:cubicBezTo>
                <a:cubicBezTo>
                  <a:pt x="1086223" y="560363"/>
                  <a:pt x="1091424" y="541926"/>
                  <a:pt x="1081825" y="532327"/>
                </a:cubicBezTo>
                <a:cubicBezTo>
                  <a:pt x="1072226" y="522728"/>
                  <a:pt x="1056441" y="522393"/>
                  <a:pt x="1043189" y="519448"/>
                </a:cubicBezTo>
                <a:cubicBezTo>
                  <a:pt x="1017698" y="513783"/>
                  <a:pt x="991673" y="510862"/>
                  <a:pt x="965915" y="506569"/>
                </a:cubicBezTo>
                <a:cubicBezTo>
                  <a:pt x="940157" y="497983"/>
                  <a:pt x="914400" y="480811"/>
                  <a:pt x="888642" y="506569"/>
                </a:cubicBezTo>
                <a:cubicBezTo>
                  <a:pt x="879043" y="516168"/>
                  <a:pt x="880056" y="532327"/>
                  <a:pt x="875763" y="545206"/>
                </a:cubicBezTo>
                <a:cubicBezTo>
                  <a:pt x="871470" y="575257"/>
                  <a:pt x="871607" y="606282"/>
                  <a:pt x="862884" y="635358"/>
                </a:cubicBezTo>
                <a:cubicBezTo>
                  <a:pt x="858436" y="650183"/>
                  <a:pt x="849213" y="664325"/>
                  <a:pt x="837127" y="673994"/>
                </a:cubicBezTo>
                <a:cubicBezTo>
                  <a:pt x="823926" y="684554"/>
                  <a:pt x="737303" y="699111"/>
                  <a:pt x="734096" y="699752"/>
                </a:cubicBezTo>
                <a:cubicBezTo>
                  <a:pt x="725510" y="686873"/>
                  <a:pt x="708338" y="676594"/>
                  <a:pt x="708338" y="661116"/>
                </a:cubicBezTo>
                <a:cubicBezTo>
                  <a:pt x="708338" y="625715"/>
                  <a:pt x="734096" y="558085"/>
                  <a:pt x="734096" y="558085"/>
                </a:cubicBezTo>
                <a:cubicBezTo>
                  <a:pt x="729803" y="510862"/>
                  <a:pt x="731152" y="462782"/>
                  <a:pt x="721217" y="416417"/>
                </a:cubicBezTo>
                <a:cubicBezTo>
                  <a:pt x="717974" y="401282"/>
                  <a:pt x="705368" y="389671"/>
                  <a:pt x="695459" y="377780"/>
                </a:cubicBezTo>
                <a:cubicBezTo>
                  <a:pt x="664471" y="340594"/>
                  <a:pt x="656176" y="338713"/>
                  <a:pt x="618186" y="313386"/>
                </a:cubicBezTo>
                <a:cubicBezTo>
                  <a:pt x="609600" y="300507"/>
                  <a:pt x="598715" y="288894"/>
                  <a:pt x="592428" y="274749"/>
                </a:cubicBezTo>
                <a:cubicBezTo>
                  <a:pt x="581401" y="249938"/>
                  <a:pt x="589261" y="212537"/>
                  <a:pt x="566670" y="197476"/>
                </a:cubicBezTo>
                <a:cubicBezTo>
                  <a:pt x="527864" y="171605"/>
                  <a:pt x="522276" y="165571"/>
                  <a:pt x="476518" y="145961"/>
                </a:cubicBezTo>
                <a:cubicBezTo>
                  <a:pt x="464040" y="140613"/>
                  <a:pt x="451238" y="135510"/>
                  <a:pt x="437882" y="133082"/>
                </a:cubicBezTo>
                <a:cubicBezTo>
                  <a:pt x="403829" y="126891"/>
                  <a:pt x="369195" y="124496"/>
                  <a:pt x="334851" y="120203"/>
                </a:cubicBezTo>
                <a:cubicBezTo>
                  <a:pt x="304983" y="111669"/>
                  <a:pt x="224280" y="94601"/>
                  <a:pt x="193183" y="68687"/>
                </a:cubicBezTo>
                <a:cubicBezTo>
                  <a:pt x="181292" y="58778"/>
                  <a:pt x="180551" y="38254"/>
                  <a:pt x="167425" y="30051"/>
                </a:cubicBezTo>
                <a:cubicBezTo>
                  <a:pt x="144401" y="15661"/>
                  <a:pt x="118056" y="0"/>
                  <a:pt x="90152" y="17172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2" name="Полилиния 51"/>
          <p:cNvSpPr/>
          <p:nvPr/>
        </p:nvSpPr>
        <p:spPr>
          <a:xfrm>
            <a:off x="2852738" y="4049713"/>
            <a:ext cx="714375" cy="857250"/>
          </a:xfrm>
          <a:custGeom>
            <a:avLst/>
            <a:gdLst>
              <a:gd name="connsiteX0" fmla="*/ 6439 w 714777"/>
              <a:gd name="connsiteY0" fmla="*/ 6439 h 856445"/>
              <a:gd name="connsiteX1" fmla="*/ 19318 w 714777"/>
              <a:gd name="connsiteY1" fmla="*/ 109470 h 856445"/>
              <a:gd name="connsiteX2" fmla="*/ 32197 w 714777"/>
              <a:gd name="connsiteY2" fmla="*/ 148107 h 856445"/>
              <a:gd name="connsiteX3" fmla="*/ 109470 w 714777"/>
              <a:gd name="connsiteY3" fmla="*/ 173864 h 856445"/>
              <a:gd name="connsiteX4" fmla="*/ 135228 w 714777"/>
              <a:gd name="connsiteY4" fmla="*/ 212501 h 856445"/>
              <a:gd name="connsiteX5" fmla="*/ 186743 w 714777"/>
              <a:gd name="connsiteY5" fmla="*/ 238259 h 856445"/>
              <a:gd name="connsiteX6" fmla="*/ 225380 w 714777"/>
              <a:gd name="connsiteY6" fmla="*/ 264017 h 856445"/>
              <a:gd name="connsiteX7" fmla="*/ 264016 w 714777"/>
              <a:gd name="connsiteY7" fmla="*/ 251138 h 856445"/>
              <a:gd name="connsiteX8" fmla="*/ 341290 w 714777"/>
              <a:gd name="connsiteY8" fmla="*/ 405684 h 856445"/>
              <a:gd name="connsiteX9" fmla="*/ 354168 w 714777"/>
              <a:gd name="connsiteY9" fmla="*/ 444321 h 856445"/>
              <a:gd name="connsiteX10" fmla="*/ 379926 w 714777"/>
              <a:gd name="connsiteY10" fmla="*/ 482957 h 856445"/>
              <a:gd name="connsiteX11" fmla="*/ 392805 w 714777"/>
              <a:gd name="connsiteY11" fmla="*/ 521594 h 856445"/>
              <a:gd name="connsiteX12" fmla="*/ 418563 w 714777"/>
              <a:gd name="connsiteY12" fmla="*/ 560231 h 856445"/>
              <a:gd name="connsiteX13" fmla="*/ 431442 w 714777"/>
              <a:gd name="connsiteY13" fmla="*/ 650383 h 856445"/>
              <a:gd name="connsiteX14" fmla="*/ 444321 w 714777"/>
              <a:gd name="connsiteY14" fmla="*/ 727656 h 856445"/>
              <a:gd name="connsiteX15" fmla="*/ 521594 w 714777"/>
              <a:gd name="connsiteY15" fmla="*/ 753414 h 856445"/>
              <a:gd name="connsiteX16" fmla="*/ 611746 w 714777"/>
              <a:gd name="connsiteY16" fmla="*/ 817808 h 856445"/>
              <a:gd name="connsiteX17" fmla="*/ 637504 w 714777"/>
              <a:gd name="connsiteY17" fmla="*/ 856445 h 856445"/>
              <a:gd name="connsiteX18" fmla="*/ 676140 w 714777"/>
              <a:gd name="connsiteY18" fmla="*/ 830687 h 856445"/>
              <a:gd name="connsiteX19" fmla="*/ 714777 w 714777"/>
              <a:gd name="connsiteY19" fmla="*/ 740535 h 856445"/>
              <a:gd name="connsiteX20" fmla="*/ 701898 w 714777"/>
              <a:gd name="connsiteY20" fmla="*/ 701898 h 856445"/>
              <a:gd name="connsiteX21" fmla="*/ 624625 w 714777"/>
              <a:gd name="connsiteY21" fmla="*/ 650383 h 856445"/>
              <a:gd name="connsiteX22" fmla="*/ 547352 w 714777"/>
              <a:gd name="connsiteY22" fmla="*/ 585988 h 856445"/>
              <a:gd name="connsiteX23" fmla="*/ 521594 w 714777"/>
              <a:gd name="connsiteY23" fmla="*/ 547352 h 856445"/>
              <a:gd name="connsiteX24" fmla="*/ 508715 w 714777"/>
              <a:gd name="connsiteY24" fmla="*/ 431442 h 856445"/>
              <a:gd name="connsiteX25" fmla="*/ 495836 w 714777"/>
              <a:gd name="connsiteY25" fmla="*/ 392805 h 856445"/>
              <a:gd name="connsiteX26" fmla="*/ 470078 w 714777"/>
              <a:gd name="connsiteY26" fmla="*/ 302653 h 856445"/>
              <a:gd name="connsiteX27" fmla="*/ 431442 w 714777"/>
              <a:gd name="connsiteY27" fmla="*/ 276895 h 856445"/>
              <a:gd name="connsiteX28" fmla="*/ 392805 w 714777"/>
              <a:gd name="connsiteY28" fmla="*/ 238259 h 856445"/>
              <a:gd name="connsiteX29" fmla="*/ 341290 w 714777"/>
              <a:gd name="connsiteY29" fmla="*/ 225380 h 856445"/>
              <a:gd name="connsiteX30" fmla="*/ 302653 w 714777"/>
              <a:gd name="connsiteY30" fmla="*/ 212501 h 856445"/>
              <a:gd name="connsiteX31" fmla="*/ 212501 w 714777"/>
              <a:gd name="connsiteY31" fmla="*/ 173864 h 856445"/>
              <a:gd name="connsiteX32" fmla="*/ 135228 w 714777"/>
              <a:gd name="connsiteY32" fmla="*/ 148107 h 856445"/>
              <a:gd name="connsiteX33" fmla="*/ 96591 w 714777"/>
              <a:gd name="connsiteY33" fmla="*/ 135228 h 856445"/>
              <a:gd name="connsiteX34" fmla="*/ 70833 w 714777"/>
              <a:gd name="connsiteY34" fmla="*/ 96591 h 856445"/>
              <a:gd name="connsiteX35" fmla="*/ 148106 w 714777"/>
              <a:gd name="connsiteY35" fmla="*/ 148107 h 856445"/>
              <a:gd name="connsiteX36" fmla="*/ 135228 w 714777"/>
              <a:gd name="connsiteY36" fmla="*/ 109470 h 856445"/>
              <a:gd name="connsiteX37" fmla="*/ 96591 w 714777"/>
              <a:gd name="connsiteY37" fmla="*/ 96591 h 856445"/>
              <a:gd name="connsiteX38" fmla="*/ 57954 w 714777"/>
              <a:gd name="connsiteY38" fmla="*/ 70833 h 856445"/>
              <a:gd name="connsiteX39" fmla="*/ 6439 w 714777"/>
              <a:gd name="connsiteY39" fmla="*/ 6439 h 856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14777" h="856445">
                <a:moveTo>
                  <a:pt x="6439" y="6439"/>
                </a:moveTo>
                <a:cubicBezTo>
                  <a:pt x="0" y="12878"/>
                  <a:pt x="13127" y="75417"/>
                  <a:pt x="19318" y="109470"/>
                </a:cubicBezTo>
                <a:cubicBezTo>
                  <a:pt x="21747" y="122827"/>
                  <a:pt x="21150" y="140216"/>
                  <a:pt x="32197" y="148107"/>
                </a:cubicBezTo>
                <a:cubicBezTo>
                  <a:pt x="54291" y="163888"/>
                  <a:pt x="109470" y="173864"/>
                  <a:pt x="109470" y="173864"/>
                </a:cubicBezTo>
                <a:cubicBezTo>
                  <a:pt x="118056" y="186743"/>
                  <a:pt x="123337" y="202592"/>
                  <a:pt x="135228" y="212501"/>
                </a:cubicBezTo>
                <a:cubicBezTo>
                  <a:pt x="149977" y="224792"/>
                  <a:pt x="170074" y="228734"/>
                  <a:pt x="186743" y="238259"/>
                </a:cubicBezTo>
                <a:cubicBezTo>
                  <a:pt x="200182" y="245939"/>
                  <a:pt x="212501" y="255431"/>
                  <a:pt x="225380" y="264017"/>
                </a:cubicBezTo>
                <a:cubicBezTo>
                  <a:pt x="238259" y="259724"/>
                  <a:pt x="252969" y="243248"/>
                  <a:pt x="264016" y="251138"/>
                </a:cubicBezTo>
                <a:cubicBezTo>
                  <a:pt x="307706" y="282345"/>
                  <a:pt x="325815" y="359258"/>
                  <a:pt x="341290" y="405684"/>
                </a:cubicBezTo>
                <a:cubicBezTo>
                  <a:pt x="345583" y="418563"/>
                  <a:pt x="346638" y="433026"/>
                  <a:pt x="354168" y="444321"/>
                </a:cubicBezTo>
                <a:lnTo>
                  <a:pt x="379926" y="482957"/>
                </a:lnTo>
                <a:cubicBezTo>
                  <a:pt x="384219" y="495836"/>
                  <a:pt x="386734" y="509452"/>
                  <a:pt x="392805" y="521594"/>
                </a:cubicBezTo>
                <a:cubicBezTo>
                  <a:pt x="399727" y="535439"/>
                  <a:pt x="414115" y="545405"/>
                  <a:pt x="418563" y="560231"/>
                </a:cubicBezTo>
                <a:cubicBezTo>
                  <a:pt x="427286" y="589307"/>
                  <a:pt x="426826" y="620380"/>
                  <a:pt x="431442" y="650383"/>
                </a:cubicBezTo>
                <a:cubicBezTo>
                  <a:pt x="435413" y="676192"/>
                  <a:pt x="427126" y="708004"/>
                  <a:pt x="444321" y="727656"/>
                </a:cubicBezTo>
                <a:cubicBezTo>
                  <a:pt x="462200" y="748089"/>
                  <a:pt x="499003" y="738353"/>
                  <a:pt x="521594" y="753414"/>
                </a:cubicBezTo>
                <a:cubicBezTo>
                  <a:pt x="543534" y="768040"/>
                  <a:pt x="595770" y="801832"/>
                  <a:pt x="611746" y="817808"/>
                </a:cubicBezTo>
                <a:cubicBezTo>
                  <a:pt x="622691" y="828753"/>
                  <a:pt x="628918" y="843566"/>
                  <a:pt x="637504" y="856445"/>
                </a:cubicBezTo>
                <a:cubicBezTo>
                  <a:pt x="650383" y="847859"/>
                  <a:pt x="665195" y="841632"/>
                  <a:pt x="676140" y="830687"/>
                </a:cubicBezTo>
                <a:cubicBezTo>
                  <a:pt x="705787" y="801040"/>
                  <a:pt x="704924" y="779945"/>
                  <a:pt x="714777" y="740535"/>
                </a:cubicBezTo>
                <a:cubicBezTo>
                  <a:pt x="710484" y="727656"/>
                  <a:pt x="711497" y="711497"/>
                  <a:pt x="701898" y="701898"/>
                </a:cubicBezTo>
                <a:cubicBezTo>
                  <a:pt x="680008" y="680008"/>
                  <a:pt x="646515" y="672273"/>
                  <a:pt x="624625" y="650383"/>
                </a:cubicBezTo>
                <a:cubicBezTo>
                  <a:pt x="575043" y="600801"/>
                  <a:pt x="601143" y="621849"/>
                  <a:pt x="547352" y="585988"/>
                </a:cubicBezTo>
                <a:cubicBezTo>
                  <a:pt x="538766" y="573109"/>
                  <a:pt x="525348" y="562368"/>
                  <a:pt x="521594" y="547352"/>
                </a:cubicBezTo>
                <a:cubicBezTo>
                  <a:pt x="512165" y="509638"/>
                  <a:pt x="515106" y="469788"/>
                  <a:pt x="508715" y="431442"/>
                </a:cubicBezTo>
                <a:cubicBezTo>
                  <a:pt x="506483" y="418051"/>
                  <a:pt x="499566" y="405858"/>
                  <a:pt x="495836" y="392805"/>
                </a:cubicBezTo>
                <a:cubicBezTo>
                  <a:pt x="494808" y="389205"/>
                  <a:pt x="476940" y="311230"/>
                  <a:pt x="470078" y="302653"/>
                </a:cubicBezTo>
                <a:cubicBezTo>
                  <a:pt x="460409" y="290566"/>
                  <a:pt x="443333" y="286804"/>
                  <a:pt x="431442" y="276895"/>
                </a:cubicBezTo>
                <a:cubicBezTo>
                  <a:pt x="417450" y="265235"/>
                  <a:pt x="408619" y="247295"/>
                  <a:pt x="392805" y="238259"/>
                </a:cubicBezTo>
                <a:cubicBezTo>
                  <a:pt x="377437" y="229477"/>
                  <a:pt x="358309" y="230243"/>
                  <a:pt x="341290" y="225380"/>
                </a:cubicBezTo>
                <a:cubicBezTo>
                  <a:pt x="328237" y="221650"/>
                  <a:pt x="314795" y="218572"/>
                  <a:pt x="302653" y="212501"/>
                </a:cubicBezTo>
                <a:cubicBezTo>
                  <a:pt x="190276" y="156313"/>
                  <a:pt x="346515" y="214068"/>
                  <a:pt x="212501" y="173864"/>
                </a:cubicBezTo>
                <a:cubicBezTo>
                  <a:pt x="186495" y="166062"/>
                  <a:pt x="160986" y="156693"/>
                  <a:pt x="135228" y="148107"/>
                </a:cubicBezTo>
                <a:lnTo>
                  <a:pt x="96591" y="135228"/>
                </a:lnTo>
                <a:cubicBezTo>
                  <a:pt x="88005" y="122349"/>
                  <a:pt x="55817" y="92837"/>
                  <a:pt x="70833" y="96591"/>
                </a:cubicBezTo>
                <a:cubicBezTo>
                  <a:pt x="100866" y="104099"/>
                  <a:pt x="148106" y="148107"/>
                  <a:pt x="148106" y="148107"/>
                </a:cubicBezTo>
                <a:cubicBezTo>
                  <a:pt x="143813" y="135228"/>
                  <a:pt x="144827" y="119069"/>
                  <a:pt x="135228" y="109470"/>
                </a:cubicBezTo>
                <a:cubicBezTo>
                  <a:pt x="125629" y="99870"/>
                  <a:pt x="108733" y="102662"/>
                  <a:pt x="96591" y="96591"/>
                </a:cubicBezTo>
                <a:cubicBezTo>
                  <a:pt x="82746" y="89669"/>
                  <a:pt x="70833" y="79419"/>
                  <a:pt x="57954" y="70833"/>
                </a:cubicBezTo>
                <a:cubicBezTo>
                  <a:pt x="29816" y="28625"/>
                  <a:pt x="12878" y="0"/>
                  <a:pt x="6439" y="6439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3" name="Полилиния 52"/>
          <p:cNvSpPr/>
          <p:nvPr/>
        </p:nvSpPr>
        <p:spPr>
          <a:xfrm>
            <a:off x="5792788" y="4854575"/>
            <a:ext cx="544512" cy="323850"/>
          </a:xfrm>
          <a:custGeom>
            <a:avLst/>
            <a:gdLst>
              <a:gd name="connsiteX0" fmla="*/ 1920 w 543070"/>
              <a:gd name="connsiteY0" fmla="*/ 297541 h 323859"/>
              <a:gd name="connsiteX1" fmla="*/ 104951 w 543070"/>
              <a:gd name="connsiteY1" fmla="*/ 194510 h 323859"/>
              <a:gd name="connsiteX2" fmla="*/ 130709 w 543070"/>
              <a:gd name="connsiteY2" fmla="*/ 155874 h 323859"/>
              <a:gd name="connsiteX3" fmla="*/ 143588 w 543070"/>
              <a:gd name="connsiteY3" fmla="*/ 91479 h 323859"/>
              <a:gd name="connsiteX4" fmla="*/ 220861 w 543070"/>
              <a:gd name="connsiteY4" fmla="*/ 65722 h 323859"/>
              <a:gd name="connsiteX5" fmla="*/ 272376 w 543070"/>
              <a:gd name="connsiteY5" fmla="*/ 65722 h 323859"/>
              <a:gd name="connsiteX6" fmla="*/ 311013 w 543070"/>
              <a:gd name="connsiteY6" fmla="*/ 78600 h 323859"/>
              <a:gd name="connsiteX7" fmla="*/ 349650 w 543070"/>
              <a:gd name="connsiteY7" fmla="*/ 104358 h 323859"/>
              <a:gd name="connsiteX8" fmla="*/ 362528 w 543070"/>
              <a:gd name="connsiteY8" fmla="*/ 142995 h 323859"/>
              <a:gd name="connsiteX9" fmla="*/ 504196 w 543070"/>
              <a:gd name="connsiteY9" fmla="*/ 130116 h 323859"/>
              <a:gd name="connsiteX10" fmla="*/ 388286 w 543070"/>
              <a:gd name="connsiteY10" fmla="*/ 142995 h 323859"/>
              <a:gd name="connsiteX11" fmla="*/ 323892 w 543070"/>
              <a:gd name="connsiteY11" fmla="*/ 130116 h 323859"/>
              <a:gd name="connsiteX12" fmla="*/ 362528 w 543070"/>
              <a:gd name="connsiteY12" fmla="*/ 117237 h 323859"/>
              <a:gd name="connsiteX13" fmla="*/ 426923 w 543070"/>
              <a:gd name="connsiteY13" fmla="*/ 91479 h 323859"/>
              <a:gd name="connsiteX14" fmla="*/ 491317 w 543070"/>
              <a:gd name="connsiteY14" fmla="*/ 104358 h 323859"/>
              <a:gd name="connsiteX15" fmla="*/ 504196 w 543070"/>
              <a:gd name="connsiteY15" fmla="*/ 155874 h 323859"/>
              <a:gd name="connsiteX16" fmla="*/ 491317 w 543070"/>
              <a:gd name="connsiteY16" fmla="*/ 194510 h 323859"/>
              <a:gd name="connsiteX17" fmla="*/ 182224 w 543070"/>
              <a:gd name="connsiteY17" fmla="*/ 207389 h 323859"/>
              <a:gd name="connsiteX18" fmla="*/ 143588 w 543070"/>
              <a:gd name="connsiteY18" fmla="*/ 233147 h 323859"/>
              <a:gd name="connsiteX19" fmla="*/ 66314 w 543070"/>
              <a:gd name="connsiteY19" fmla="*/ 258905 h 323859"/>
              <a:gd name="connsiteX20" fmla="*/ 40557 w 543070"/>
              <a:gd name="connsiteY20" fmla="*/ 297541 h 323859"/>
              <a:gd name="connsiteX21" fmla="*/ 1920 w 543070"/>
              <a:gd name="connsiteY21" fmla="*/ 310420 h 323859"/>
              <a:gd name="connsiteX22" fmla="*/ 79193 w 543070"/>
              <a:gd name="connsiteY22" fmla="*/ 168753 h 323859"/>
              <a:gd name="connsiteX23" fmla="*/ 130709 w 543070"/>
              <a:gd name="connsiteY23" fmla="*/ 117237 h 323859"/>
              <a:gd name="connsiteX24" fmla="*/ 143588 w 543070"/>
              <a:gd name="connsiteY24" fmla="*/ 117237 h 32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3070" h="323859">
                <a:moveTo>
                  <a:pt x="1920" y="297541"/>
                </a:moveTo>
                <a:cubicBezTo>
                  <a:pt x="64085" y="204294"/>
                  <a:pt x="25746" y="234112"/>
                  <a:pt x="104951" y="194510"/>
                </a:cubicBezTo>
                <a:cubicBezTo>
                  <a:pt x="113537" y="181631"/>
                  <a:pt x="125274" y="170367"/>
                  <a:pt x="130709" y="155874"/>
                </a:cubicBezTo>
                <a:cubicBezTo>
                  <a:pt x="138395" y="135378"/>
                  <a:pt x="128109" y="106958"/>
                  <a:pt x="143588" y="91479"/>
                </a:cubicBezTo>
                <a:cubicBezTo>
                  <a:pt x="162787" y="72280"/>
                  <a:pt x="220861" y="65722"/>
                  <a:pt x="220861" y="65722"/>
                </a:cubicBezTo>
                <a:cubicBezTo>
                  <a:pt x="242768" y="0"/>
                  <a:pt x="219755" y="30642"/>
                  <a:pt x="272376" y="65722"/>
                </a:cubicBezTo>
                <a:cubicBezTo>
                  <a:pt x="283672" y="73252"/>
                  <a:pt x="298134" y="74307"/>
                  <a:pt x="311013" y="78600"/>
                </a:cubicBezTo>
                <a:cubicBezTo>
                  <a:pt x="323892" y="87186"/>
                  <a:pt x="339981" y="92271"/>
                  <a:pt x="349650" y="104358"/>
                </a:cubicBezTo>
                <a:cubicBezTo>
                  <a:pt x="358130" y="114959"/>
                  <a:pt x="349137" y="140763"/>
                  <a:pt x="362528" y="142995"/>
                </a:cubicBezTo>
                <a:cubicBezTo>
                  <a:pt x="409300" y="150790"/>
                  <a:pt x="456779" y="130116"/>
                  <a:pt x="504196" y="130116"/>
                </a:cubicBezTo>
                <a:cubicBezTo>
                  <a:pt x="543070" y="130116"/>
                  <a:pt x="426923" y="138702"/>
                  <a:pt x="388286" y="142995"/>
                </a:cubicBezTo>
                <a:cubicBezTo>
                  <a:pt x="366821" y="138702"/>
                  <a:pt x="339370" y="145594"/>
                  <a:pt x="323892" y="130116"/>
                </a:cubicBezTo>
                <a:cubicBezTo>
                  <a:pt x="314293" y="120517"/>
                  <a:pt x="349817" y="122004"/>
                  <a:pt x="362528" y="117237"/>
                </a:cubicBezTo>
                <a:cubicBezTo>
                  <a:pt x="384175" y="109119"/>
                  <a:pt x="405458" y="100065"/>
                  <a:pt x="426923" y="91479"/>
                </a:cubicBezTo>
                <a:cubicBezTo>
                  <a:pt x="448388" y="95772"/>
                  <a:pt x="474501" y="90344"/>
                  <a:pt x="491317" y="104358"/>
                </a:cubicBezTo>
                <a:cubicBezTo>
                  <a:pt x="504915" y="115690"/>
                  <a:pt x="504196" y="138174"/>
                  <a:pt x="504196" y="155874"/>
                </a:cubicBezTo>
                <a:cubicBezTo>
                  <a:pt x="504196" y="169449"/>
                  <a:pt x="504722" y="192365"/>
                  <a:pt x="491317" y="194510"/>
                </a:cubicBezTo>
                <a:cubicBezTo>
                  <a:pt x="389492" y="210802"/>
                  <a:pt x="285255" y="203096"/>
                  <a:pt x="182224" y="207389"/>
                </a:cubicBezTo>
                <a:cubicBezTo>
                  <a:pt x="169345" y="215975"/>
                  <a:pt x="157732" y="226861"/>
                  <a:pt x="143588" y="233147"/>
                </a:cubicBezTo>
                <a:cubicBezTo>
                  <a:pt x="118777" y="244174"/>
                  <a:pt x="66314" y="258905"/>
                  <a:pt x="66314" y="258905"/>
                </a:cubicBezTo>
                <a:cubicBezTo>
                  <a:pt x="57728" y="271784"/>
                  <a:pt x="52643" y="287872"/>
                  <a:pt x="40557" y="297541"/>
                </a:cubicBezTo>
                <a:cubicBezTo>
                  <a:pt x="29956" y="306022"/>
                  <a:pt x="0" y="323859"/>
                  <a:pt x="1920" y="310420"/>
                </a:cubicBezTo>
                <a:cubicBezTo>
                  <a:pt x="7233" y="273229"/>
                  <a:pt x="53551" y="207216"/>
                  <a:pt x="79193" y="168753"/>
                </a:cubicBezTo>
                <a:cubicBezTo>
                  <a:pt x="94804" y="121920"/>
                  <a:pt x="80754" y="129726"/>
                  <a:pt x="130709" y="117237"/>
                </a:cubicBezTo>
                <a:cubicBezTo>
                  <a:pt x="134874" y="116196"/>
                  <a:pt x="139295" y="117237"/>
                  <a:pt x="143588" y="117237"/>
                </a:cubicBezTo>
              </a:path>
            </a:pathLst>
          </a:cu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0" name="Полилиния 59"/>
          <p:cNvSpPr/>
          <p:nvPr/>
        </p:nvSpPr>
        <p:spPr>
          <a:xfrm>
            <a:off x="347663" y="3360738"/>
            <a:ext cx="893762" cy="785812"/>
          </a:xfrm>
          <a:custGeom>
            <a:avLst/>
            <a:gdLst>
              <a:gd name="connsiteX0" fmla="*/ 0 w 894239"/>
              <a:gd name="connsiteY0" fmla="*/ 412124 h 784574"/>
              <a:gd name="connsiteX1" fmla="*/ 12878 w 894239"/>
              <a:gd name="connsiteY1" fmla="*/ 450760 h 784574"/>
              <a:gd name="connsiteX2" fmla="*/ 38636 w 894239"/>
              <a:gd name="connsiteY2" fmla="*/ 553791 h 784574"/>
              <a:gd name="connsiteX3" fmla="*/ 77273 w 894239"/>
              <a:gd name="connsiteY3" fmla="*/ 631065 h 784574"/>
              <a:gd name="connsiteX4" fmla="*/ 90152 w 894239"/>
              <a:gd name="connsiteY4" fmla="*/ 695459 h 784574"/>
              <a:gd name="connsiteX5" fmla="*/ 115909 w 894239"/>
              <a:gd name="connsiteY5" fmla="*/ 772732 h 784574"/>
              <a:gd name="connsiteX6" fmla="*/ 167425 w 894239"/>
              <a:gd name="connsiteY6" fmla="*/ 708338 h 784574"/>
              <a:gd name="connsiteX7" fmla="*/ 206062 w 894239"/>
              <a:gd name="connsiteY7" fmla="*/ 682580 h 784574"/>
              <a:gd name="connsiteX8" fmla="*/ 244698 w 894239"/>
              <a:gd name="connsiteY8" fmla="*/ 592428 h 784574"/>
              <a:gd name="connsiteX9" fmla="*/ 283335 w 894239"/>
              <a:gd name="connsiteY9" fmla="*/ 553791 h 784574"/>
              <a:gd name="connsiteX10" fmla="*/ 373487 w 894239"/>
              <a:gd name="connsiteY10" fmla="*/ 540913 h 784574"/>
              <a:gd name="connsiteX11" fmla="*/ 579549 w 894239"/>
              <a:gd name="connsiteY11" fmla="*/ 528034 h 784574"/>
              <a:gd name="connsiteX12" fmla="*/ 592428 w 894239"/>
              <a:gd name="connsiteY12" fmla="*/ 450760 h 784574"/>
              <a:gd name="connsiteX13" fmla="*/ 605307 w 894239"/>
              <a:gd name="connsiteY13" fmla="*/ 399245 h 784574"/>
              <a:gd name="connsiteX14" fmla="*/ 618185 w 894239"/>
              <a:gd name="connsiteY14" fmla="*/ 360608 h 784574"/>
              <a:gd name="connsiteX15" fmla="*/ 631064 w 894239"/>
              <a:gd name="connsiteY15" fmla="*/ 283335 h 784574"/>
              <a:gd name="connsiteX16" fmla="*/ 669701 w 894239"/>
              <a:gd name="connsiteY16" fmla="*/ 270456 h 784574"/>
              <a:gd name="connsiteX17" fmla="*/ 605307 w 894239"/>
              <a:gd name="connsiteY17" fmla="*/ 218941 h 784574"/>
              <a:gd name="connsiteX18" fmla="*/ 566670 w 894239"/>
              <a:gd name="connsiteY18" fmla="*/ 193183 h 784574"/>
              <a:gd name="connsiteX19" fmla="*/ 643943 w 894239"/>
              <a:gd name="connsiteY19" fmla="*/ 270456 h 784574"/>
              <a:gd name="connsiteX20" fmla="*/ 682580 w 894239"/>
              <a:gd name="connsiteY20" fmla="*/ 167425 h 784574"/>
              <a:gd name="connsiteX21" fmla="*/ 721216 w 894239"/>
              <a:gd name="connsiteY21" fmla="*/ 193183 h 784574"/>
              <a:gd name="connsiteX22" fmla="*/ 734095 w 894239"/>
              <a:gd name="connsiteY22" fmla="*/ 231820 h 784574"/>
              <a:gd name="connsiteX23" fmla="*/ 875763 w 894239"/>
              <a:gd name="connsiteY23" fmla="*/ 244699 h 784574"/>
              <a:gd name="connsiteX24" fmla="*/ 888642 w 894239"/>
              <a:gd name="connsiteY24" fmla="*/ 193183 h 784574"/>
              <a:gd name="connsiteX25" fmla="*/ 850005 w 894239"/>
              <a:gd name="connsiteY25" fmla="*/ 167425 h 784574"/>
              <a:gd name="connsiteX26" fmla="*/ 824247 w 894239"/>
              <a:gd name="connsiteY26" fmla="*/ 128789 h 784574"/>
              <a:gd name="connsiteX27" fmla="*/ 811369 w 894239"/>
              <a:gd name="connsiteY27" fmla="*/ 90152 h 784574"/>
              <a:gd name="connsiteX28" fmla="*/ 746974 w 894239"/>
              <a:gd name="connsiteY28" fmla="*/ 12879 h 784574"/>
              <a:gd name="connsiteX29" fmla="*/ 708338 w 894239"/>
              <a:gd name="connsiteY29" fmla="*/ 0 h 784574"/>
              <a:gd name="connsiteX30" fmla="*/ 682580 w 894239"/>
              <a:gd name="connsiteY30" fmla="*/ 38637 h 784574"/>
              <a:gd name="connsiteX31" fmla="*/ 643943 w 894239"/>
              <a:gd name="connsiteY31" fmla="*/ 51515 h 784574"/>
              <a:gd name="connsiteX32" fmla="*/ 515155 w 894239"/>
              <a:gd name="connsiteY32" fmla="*/ 64394 h 784574"/>
              <a:gd name="connsiteX33" fmla="*/ 476518 w 894239"/>
              <a:gd name="connsiteY33" fmla="*/ 103031 h 784574"/>
              <a:gd name="connsiteX34" fmla="*/ 450760 w 894239"/>
              <a:gd name="connsiteY34" fmla="*/ 141668 h 784574"/>
              <a:gd name="connsiteX35" fmla="*/ 412124 w 894239"/>
              <a:gd name="connsiteY35" fmla="*/ 154546 h 784574"/>
              <a:gd name="connsiteX36" fmla="*/ 347729 w 894239"/>
              <a:gd name="connsiteY36" fmla="*/ 218941 h 784574"/>
              <a:gd name="connsiteX37" fmla="*/ 321971 w 894239"/>
              <a:gd name="connsiteY37" fmla="*/ 296214 h 784574"/>
              <a:gd name="connsiteX38" fmla="*/ 283335 w 894239"/>
              <a:gd name="connsiteY38" fmla="*/ 321972 h 784574"/>
              <a:gd name="connsiteX39" fmla="*/ 206062 w 894239"/>
              <a:gd name="connsiteY39" fmla="*/ 347729 h 784574"/>
              <a:gd name="connsiteX40" fmla="*/ 167425 w 894239"/>
              <a:gd name="connsiteY40" fmla="*/ 373487 h 784574"/>
              <a:gd name="connsiteX41" fmla="*/ 128788 w 894239"/>
              <a:gd name="connsiteY41" fmla="*/ 412124 h 784574"/>
              <a:gd name="connsiteX42" fmla="*/ 90152 w 894239"/>
              <a:gd name="connsiteY42" fmla="*/ 425003 h 784574"/>
              <a:gd name="connsiteX43" fmla="*/ 0 w 894239"/>
              <a:gd name="connsiteY43" fmla="*/ 412124 h 78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94239" h="784574">
                <a:moveTo>
                  <a:pt x="0" y="412124"/>
                </a:moveTo>
                <a:cubicBezTo>
                  <a:pt x="4293" y="425003"/>
                  <a:pt x="9586" y="437590"/>
                  <a:pt x="12878" y="450760"/>
                </a:cubicBezTo>
                <a:cubicBezTo>
                  <a:pt x="20226" y="480152"/>
                  <a:pt x="23916" y="524351"/>
                  <a:pt x="38636" y="553791"/>
                </a:cubicBezTo>
                <a:cubicBezTo>
                  <a:pt x="70114" y="616746"/>
                  <a:pt x="61087" y="566322"/>
                  <a:pt x="77273" y="631065"/>
                </a:cubicBezTo>
                <a:cubicBezTo>
                  <a:pt x="82582" y="652301"/>
                  <a:pt x="84392" y="674341"/>
                  <a:pt x="90152" y="695459"/>
                </a:cubicBezTo>
                <a:cubicBezTo>
                  <a:pt x="97296" y="721653"/>
                  <a:pt x="115909" y="772732"/>
                  <a:pt x="115909" y="772732"/>
                </a:cubicBezTo>
                <a:cubicBezTo>
                  <a:pt x="197916" y="745396"/>
                  <a:pt x="116600" y="784574"/>
                  <a:pt x="167425" y="708338"/>
                </a:cubicBezTo>
                <a:cubicBezTo>
                  <a:pt x="176011" y="695459"/>
                  <a:pt x="193183" y="691166"/>
                  <a:pt x="206062" y="682580"/>
                </a:cubicBezTo>
                <a:cubicBezTo>
                  <a:pt x="218335" y="633483"/>
                  <a:pt x="212933" y="630546"/>
                  <a:pt x="244698" y="592428"/>
                </a:cubicBezTo>
                <a:cubicBezTo>
                  <a:pt x="256358" y="578436"/>
                  <a:pt x="266424" y="560555"/>
                  <a:pt x="283335" y="553791"/>
                </a:cubicBezTo>
                <a:cubicBezTo>
                  <a:pt x="311520" y="542517"/>
                  <a:pt x="343436" y="545206"/>
                  <a:pt x="373487" y="540913"/>
                </a:cubicBezTo>
                <a:cubicBezTo>
                  <a:pt x="406950" y="544259"/>
                  <a:pt x="538338" y="575133"/>
                  <a:pt x="579549" y="528034"/>
                </a:cubicBezTo>
                <a:cubicBezTo>
                  <a:pt x="596745" y="508382"/>
                  <a:pt x="587307" y="476366"/>
                  <a:pt x="592428" y="450760"/>
                </a:cubicBezTo>
                <a:cubicBezTo>
                  <a:pt x="595899" y="433404"/>
                  <a:pt x="600445" y="416264"/>
                  <a:pt x="605307" y="399245"/>
                </a:cubicBezTo>
                <a:cubicBezTo>
                  <a:pt x="609036" y="386192"/>
                  <a:pt x="615240" y="373860"/>
                  <a:pt x="618185" y="360608"/>
                </a:cubicBezTo>
                <a:cubicBezTo>
                  <a:pt x="623850" y="335117"/>
                  <a:pt x="618108" y="306007"/>
                  <a:pt x="631064" y="283335"/>
                </a:cubicBezTo>
                <a:cubicBezTo>
                  <a:pt x="637799" y="271548"/>
                  <a:pt x="656822" y="274749"/>
                  <a:pt x="669701" y="270456"/>
                </a:cubicBezTo>
                <a:cubicBezTo>
                  <a:pt x="648236" y="253284"/>
                  <a:pt x="627298" y="235434"/>
                  <a:pt x="605307" y="218941"/>
                </a:cubicBezTo>
                <a:cubicBezTo>
                  <a:pt x="592924" y="209654"/>
                  <a:pt x="566670" y="177704"/>
                  <a:pt x="566670" y="193183"/>
                </a:cubicBezTo>
                <a:cubicBezTo>
                  <a:pt x="566670" y="225133"/>
                  <a:pt x="622004" y="255830"/>
                  <a:pt x="643943" y="270456"/>
                </a:cubicBezTo>
                <a:cubicBezTo>
                  <a:pt x="645341" y="263465"/>
                  <a:pt x="654945" y="172952"/>
                  <a:pt x="682580" y="167425"/>
                </a:cubicBezTo>
                <a:cubicBezTo>
                  <a:pt x="697758" y="164389"/>
                  <a:pt x="708337" y="184597"/>
                  <a:pt x="721216" y="193183"/>
                </a:cubicBezTo>
                <a:cubicBezTo>
                  <a:pt x="725509" y="206062"/>
                  <a:pt x="725614" y="221219"/>
                  <a:pt x="734095" y="231820"/>
                </a:cubicBezTo>
                <a:cubicBezTo>
                  <a:pt x="772921" y="280351"/>
                  <a:pt x="821347" y="251501"/>
                  <a:pt x="875763" y="244699"/>
                </a:cubicBezTo>
                <a:cubicBezTo>
                  <a:pt x="880056" y="227527"/>
                  <a:pt x="894239" y="209975"/>
                  <a:pt x="888642" y="193183"/>
                </a:cubicBezTo>
                <a:cubicBezTo>
                  <a:pt x="883747" y="178499"/>
                  <a:pt x="860950" y="178370"/>
                  <a:pt x="850005" y="167425"/>
                </a:cubicBezTo>
                <a:cubicBezTo>
                  <a:pt x="839060" y="156480"/>
                  <a:pt x="832833" y="141668"/>
                  <a:pt x="824247" y="128789"/>
                </a:cubicBezTo>
                <a:cubicBezTo>
                  <a:pt x="819954" y="115910"/>
                  <a:pt x="817440" y="102294"/>
                  <a:pt x="811369" y="90152"/>
                </a:cubicBezTo>
                <a:cubicBezTo>
                  <a:pt x="799490" y="66393"/>
                  <a:pt x="768337" y="27121"/>
                  <a:pt x="746974" y="12879"/>
                </a:cubicBezTo>
                <a:cubicBezTo>
                  <a:pt x="735679" y="5349"/>
                  <a:pt x="721217" y="4293"/>
                  <a:pt x="708338" y="0"/>
                </a:cubicBezTo>
                <a:cubicBezTo>
                  <a:pt x="699752" y="12879"/>
                  <a:pt x="694667" y="28968"/>
                  <a:pt x="682580" y="38637"/>
                </a:cubicBezTo>
                <a:cubicBezTo>
                  <a:pt x="671979" y="47117"/>
                  <a:pt x="657361" y="49451"/>
                  <a:pt x="643943" y="51515"/>
                </a:cubicBezTo>
                <a:cubicBezTo>
                  <a:pt x="601301" y="58075"/>
                  <a:pt x="558084" y="60101"/>
                  <a:pt x="515155" y="64394"/>
                </a:cubicBezTo>
                <a:cubicBezTo>
                  <a:pt x="502276" y="77273"/>
                  <a:pt x="488178" y="89039"/>
                  <a:pt x="476518" y="103031"/>
                </a:cubicBezTo>
                <a:cubicBezTo>
                  <a:pt x="466609" y="114922"/>
                  <a:pt x="462847" y="131999"/>
                  <a:pt x="450760" y="141668"/>
                </a:cubicBezTo>
                <a:cubicBezTo>
                  <a:pt x="440160" y="150148"/>
                  <a:pt x="425003" y="150253"/>
                  <a:pt x="412124" y="154546"/>
                </a:cubicBezTo>
                <a:cubicBezTo>
                  <a:pt x="376876" y="178045"/>
                  <a:pt x="365805" y="178270"/>
                  <a:pt x="347729" y="218941"/>
                </a:cubicBezTo>
                <a:cubicBezTo>
                  <a:pt x="336702" y="243752"/>
                  <a:pt x="344562" y="281153"/>
                  <a:pt x="321971" y="296214"/>
                </a:cubicBezTo>
                <a:cubicBezTo>
                  <a:pt x="309092" y="304800"/>
                  <a:pt x="297479" y="315686"/>
                  <a:pt x="283335" y="321972"/>
                </a:cubicBezTo>
                <a:cubicBezTo>
                  <a:pt x="258524" y="332999"/>
                  <a:pt x="206062" y="347729"/>
                  <a:pt x="206062" y="347729"/>
                </a:cubicBezTo>
                <a:cubicBezTo>
                  <a:pt x="193183" y="356315"/>
                  <a:pt x="179316" y="363578"/>
                  <a:pt x="167425" y="373487"/>
                </a:cubicBezTo>
                <a:cubicBezTo>
                  <a:pt x="153433" y="385147"/>
                  <a:pt x="143943" y="402021"/>
                  <a:pt x="128788" y="412124"/>
                </a:cubicBezTo>
                <a:cubicBezTo>
                  <a:pt x="117493" y="419654"/>
                  <a:pt x="103031" y="420710"/>
                  <a:pt x="90152" y="425003"/>
                </a:cubicBezTo>
                <a:lnTo>
                  <a:pt x="0" y="412124"/>
                </a:lnTo>
                <a:close/>
              </a:path>
            </a:pathLst>
          </a:cu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1" name="Полилиния 60"/>
          <p:cNvSpPr/>
          <p:nvPr/>
        </p:nvSpPr>
        <p:spPr>
          <a:xfrm>
            <a:off x="6572250" y="1857375"/>
            <a:ext cx="703263" cy="379413"/>
          </a:xfrm>
          <a:custGeom>
            <a:avLst/>
            <a:gdLst>
              <a:gd name="connsiteX0" fmla="*/ 381508 w 703480"/>
              <a:gd name="connsiteY0" fmla="*/ 38637 h 379239"/>
              <a:gd name="connsiteX1" fmla="*/ 458782 w 703480"/>
              <a:gd name="connsiteY1" fmla="*/ 0 h 379239"/>
              <a:gd name="connsiteX2" fmla="*/ 497418 w 703480"/>
              <a:gd name="connsiteY2" fmla="*/ 12879 h 379239"/>
              <a:gd name="connsiteX3" fmla="*/ 548934 w 703480"/>
              <a:gd name="connsiteY3" fmla="*/ 90152 h 379239"/>
              <a:gd name="connsiteX4" fmla="*/ 587570 w 703480"/>
              <a:gd name="connsiteY4" fmla="*/ 167426 h 379239"/>
              <a:gd name="connsiteX5" fmla="*/ 626207 w 703480"/>
              <a:gd name="connsiteY5" fmla="*/ 193183 h 379239"/>
              <a:gd name="connsiteX6" fmla="*/ 677723 w 703480"/>
              <a:gd name="connsiteY6" fmla="*/ 270457 h 379239"/>
              <a:gd name="connsiteX7" fmla="*/ 703480 w 703480"/>
              <a:gd name="connsiteY7" fmla="*/ 347730 h 379239"/>
              <a:gd name="connsiteX8" fmla="*/ 664844 w 703480"/>
              <a:gd name="connsiteY8" fmla="*/ 373488 h 379239"/>
              <a:gd name="connsiteX9" fmla="*/ 510297 w 703480"/>
              <a:gd name="connsiteY9" fmla="*/ 347730 h 379239"/>
              <a:gd name="connsiteX10" fmla="*/ 471661 w 703480"/>
              <a:gd name="connsiteY10" fmla="*/ 309093 h 379239"/>
              <a:gd name="connsiteX11" fmla="*/ 407266 w 703480"/>
              <a:gd name="connsiteY11" fmla="*/ 296214 h 379239"/>
              <a:gd name="connsiteX12" fmla="*/ 355751 w 703480"/>
              <a:gd name="connsiteY12" fmla="*/ 283336 h 379239"/>
              <a:gd name="connsiteX13" fmla="*/ 278477 w 703480"/>
              <a:gd name="connsiteY13" fmla="*/ 296214 h 379239"/>
              <a:gd name="connsiteX14" fmla="*/ 20900 w 703480"/>
              <a:gd name="connsiteY14" fmla="*/ 270457 h 379239"/>
              <a:gd name="connsiteX15" fmla="*/ 59537 w 703480"/>
              <a:gd name="connsiteY15" fmla="*/ 141668 h 379239"/>
              <a:gd name="connsiteX16" fmla="*/ 136810 w 703480"/>
              <a:gd name="connsiteY16" fmla="*/ 115910 h 379239"/>
              <a:gd name="connsiteX17" fmla="*/ 214083 w 703480"/>
              <a:gd name="connsiteY17" fmla="*/ 90152 h 379239"/>
              <a:gd name="connsiteX18" fmla="*/ 265599 w 703480"/>
              <a:gd name="connsiteY18" fmla="*/ 77274 h 379239"/>
              <a:gd name="connsiteX19" fmla="*/ 317114 w 703480"/>
              <a:gd name="connsiteY19" fmla="*/ 51516 h 379239"/>
              <a:gd name="connsiteX20" fmla="*/ 445903 w 703480"/>
              <a:gd name="connsiteY20" fmla="*/ 38637 h 37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3480" h="379239">
                <a:moveTo>
                  <a:pt x="381508" y="38637"/>
                </a:moveTo>
                <a:cubicBezTo>
                  <a:pt x="401043" y="25614"/>
                  <a:pt x="432121" y="0"/>
                  <a:pt x="458782" y="0"/>
                </a:cubicBezTo>
                <a:cubicBezTo>
                  <a:pt x="472357" y="0"/>
                  <a:pt x="484539" y="8586"/>
                  <a:pt x="497418" y="12879"/>
                </a:cubicBezTo>
                <a:cubicBezTo>
                  <a:pt x="514590" y="38637"/>
                  <a:pt x="539145" y="60784"/>
                  <a:pt x="548934" y="90152"/>
                </a:cubicBezTo>
                <a:cubicBezTo>
                  <a:pt x="559408" y="121574"/>
                  <a:pt x="562606" y="142462"/>
                  <a:pt x="587570" y="167426"/>
                </a:cubicBezTo>
                <a:cubicBezTo>
                  <a:pt x="598515" y="178371"/>
                  <a:pt x="613328" y="184597"/>
                  <a:pt x="626207" y="193183"/>
                </a:cubicBezTo>
                <a:cubicBezTo>
                  <a:pt x="643379" y="218941"/>
                  <a:pt x="667934" y="241088"/>
                  <a:pt x="677723" y="270457"/>
                </a:cubicBezTo>
                <a:lnTo>
                  <a:pt x="703480" y="347730"/>
                </a:lnTo>
                <a:cubicBezTo>
                  <a:pt x="690601" y="356316"/>
                  <a:pt x="680269" y="372203"/>
                  <a:pt x="664844" y="373488"/>
                </a:cubicBezTo>
                <a:cubicBezTo>
                  <a:pt x="595830" y="379239"/>
                  <a:pt x="564725" y="365873"/>
                  <a:pt x="510297" y="347730"/>
                </a:cubicBezTo>
                <a:cubicBezTo>
                  <a:pt x="497418" y="334851"/>
                  <a:pt x="487952" y="317238"/>
                  <a:pt x="471661" y="309093"/>
                </a:cubicBezTo>
                <a:cubicBezTo>
                  <a:pt x="452082" y="299303"/>
                  <a:pt x="428635" y="300962"/>
                  <a:pt x="407266" y="296214"/>
                </a:cubicBezTo>
                <a:cubicBezTo>
                  <a:pt x="389987" y="292374"/>
                  <a:pt x="372923" y="287629"/>
                  <a:pt x="355751" y="283336"/>
                </a:cubicBezTo>
                <a:cubicBezTo>
                  <a:pt x="329993" y="287629"/>
                  <a:pt x="304571" y="297218"/>
                  <a:pt x="278477" y="296214"/>
                </a:cubicBezTo>
                <a:cubicBezTo>
                  <a:pt x="192254" y="292898"/>
                  <a:pt x="98881" y="307395"/>
                  <a:pt x="20900" y="270457"/>
                </a:cubicBezTo>
                <a:cubicBezTo>
                  <a:pt x="0" y="260557"/>
                  <a:pt x="35281" y="156828"/>
                  <a:pt x="59537" y="141668"/>
                </a:cubicBezTo>
                <a:cubicBezTo>
                  <a:pt x="82561" y="127278"/>
                  <a:pt x="111052" y="124496"/>
                  <a:pt x="136810" y="115910"/>
                </a:cubicBezTo>
                <a:lnTo>
                  <a:pt x="214083" y="90152"/>
                </a:lnTo>
                <a:lnTo>
                  <a:pt x="265599" y="77274"/>
                </a:lnTo>
                <a:cubicBezTo>
                  <a:pt x="282771" y="68688"/>
                  <a:pt x="298342" y="55539"/>
                  <a:pt x="317114" y="51516"/>
                </a:cubicBezTo>
                <a:cubicBezTo>
                  <a:pt x="359300" y="42476"/>
                  <a:pt x="445903" y="38637"/>
                  <a:pt x="445903" y="38637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2" name="Полилиния 61"/>
          <p:cNvSpPr/>
          <p:nvPr/>
        </p:nvSpPr>
        <p:spPr>
          <a:xfrm>
            <a:off x="6902450" y="3786188"/>
            <a:ext cx="863600" cy="644525"/>
          </a:xfrm>
          <a:custGeom>
            <a:avLst/>
            <a:gdLst>
              <a:gd name="connsiteX0" fmla="*/ 476518 w 862885"/>
              <a:gd name="connsiteY0" fmla="*/ 155026 h 644423"/>
              <a:gd name="connsiteX1" fmla="*/ 437882 w 862885"/>
              <a:gd name="connsiteY1" fmla="*/ 180784 h 644423"/>
              <a:gd name="connsiteX2" fmla="*/ 347730 w 862885"/>
              <a:gd name="connsiteY2" fmla="*/ 155026 h 644423"/>
              <a:gd name="connsiteX3" fmla="*/ 64394 w 862885"/>
              <a:gd name="connsiteY3" fmla="*/ 180784 h 644423"/>
              <a:gd name="connsiteX4" fmla="*/ 12879 w 862885"/>
              <a:gd name="connsiteY4" fmla="*/ 193663 h 644423"/>
              <a:gd name="connsiteX5" fmla="*/ 0 w 862885"/>
              <a:gd name="connsiteY5" fmla="*/ 232299 h 644423"/>
              <a:gd name="connsiteX6" fmla="*/ 270456 w 862885"/>
              <a:gd name="connsiteY6" fmla="*/ 296694 h 644423"/>
              <a:gd name="connsiteX7" fmla="*/ 309093 w 862885"/>
              <a:gd name="connsiteY7" fmla="*/ 309573 h 644423"/>
              <a:gd name="connsiteX8" fmla="*/ 347730 w 862885"/>
              <a:gd name="connsiteY8" fmla="*/ 335330 h 644423"/>
              <a:gd name="connsiteX9" fmla="*/ 425003 w 862885"/>
              <a:gd name="connsiteY9" fmla="*/ 361088 h 644423"/>
              <a:gd name="connsiteX10" fmla="*/ 463639 w 862885"/>
              <a:gd name="connsiteY10" fmla="*/ 386846 h 644423"/>
              <a:gd name="connsiteX11" fmla="*/ 502276 w 862885"/>
              <a:gd name="connsiteY11" fmla="*/ 399725 h 644423"/>
              <a:gd name="connsiteX12" fmla="*/ 528034 w 862885"/>
              <a:gd name="connsiteY12" fmla="*/ 438361 h 644423"/>
              <a:gd name="connsiteX13" fmla="*/ 463639 w 862885"/>
              <a:gd name="connsiteY13" fmla="*/ 425483 h 644423"/>
              <a:gd name="connsiteX14" fmla="*/ 425003 w 862885"/>
              <a:gd name="connsiteY14" fmla="*/ 386846 h 644423"/>
              <a:gd name="connsiteX15" fmla="*/ 399245 w 862885"/>
              <a:gd name="connsiteY15" fmla="*/ 348209 h 644423"/>
              <a:gd name="connsiteX16" fmla="*/ 360609 w 862885"/>
              <a:gd name="connsiteY16" fmla="*/ 361088 h 644423"/>
              <a:gd name="connsiteX17" fmla="*/ 437882 w 862885"/>
              <a:gd name="connsiteY17" fmla="*/ 399725 h 644423"/>
              <a:gd name="connsiteX18" fmla="*/ 463639 w 862885"/>
              <a:gd name="connsiteY18" fmla="*/ 451240 h 644423"/>
              <a:gd name="connsiteX19" fmla="*/ 540913 w 862885"/>
              <a:gd name="connsiteY19" fmla="*/ 528514 h 644423"/>
              <a:gd name="connsiteX20" fmla="*/ 579549 w 862885"/>
              <a:gd name="connsiteY20" fmla="*/ 605787 h 644423"/>
              <a:gd name="connsiteX21" fmla="*/ 592428 w 862885"/>
              <a:gd name="connsiteY21" fmla="*/ 644423 h 644423"/>
              <a:gd name="connsiteX22" fmla="*/ 669701 w 862885"/>
              <a:gd name="connsiteY22" fmla="*/ 592908 h 644423"/>
              <a:gd name="connsiteX23" fmla="*/ 695459 w 862885"/>
              <a:gd name="connsiteY23" fmla="*/ 515635 h 644423"/>
              <a:gd name="connsiteX24" fmla="*/ 708338 w 862885"/>
              <a:gd name="connsiteY24" fmla="*/ 464119 h 644423"/>
              <a:gd name="connsiteX25" fmla="*/ 746975 w 862885"/>
              <a:gd name="connsiteY25" fmla="*/ 451240 h 644423"/>
              <a:gd name="connsiteX26" fmla="*/ 798490 w 862885"/>
              <a:gd name="connsiteY26" fmla="*/ 361088 h 644423"/>
              <a:gd name="connsiteX27" fmla="*/ 862885 w 862885"/>
              <a:gd name="connsiteY27" fmla="*/ 348209 h 644423"/>
              <a:gd name="connsiteX28" fmla="*/ 850006 w 862885"/>
              <a:gd name="connsiteY28" fmla="*/ 296694 h 644423"/>
              <a:gd name="connsiteX29" fmla="*/ 785611 w 862885"/>
              <a:gd name="connsiteY29" fmla="*/ 219421 h 644423"/>
              <a:gd name="connsiteX30" fmla="*/ 746975 w 862885"/>
              <a:gd name="connsiteY30" fmla="*/ 142147 h 644423"/>
              <a:gd name="connsiteX31" fmla="*/ 734096 w 862885"/>
              <a:gd name="connsiteY31" fmla="*/ 103511 h 644423"/>
              <a:gd name="connsiteX32" fmla="*/ 656823 w 862885"/>
              <a:gd name="connsiteY32" fmla="*/ 64874 h 644423"/>
              <a:gd name="connsiteX33" fmla="*/ 631065 w 862885"/>
              <a:gd name="connsiteY33" fmla="*/ 26237 h 644423"/>
              <a:gd name="connsiteX34" fmla="*/ 515155 w 862885"/>
              <a:gd name="connsiteY34" fmla="*/ 26237 h 644423"/>
              <a:gd name="connsiteX35" fmla="*/ 515155 w 862885"/>
              <a:gd name="connsiteY35" fmla="*/ 129268 h 644423"/>
              <a:gd name="connsiteX36" fmla="*/ 476518 w 862885"/>
              <a:gd name="connsiteY36" fmla="*/ 155026 h 644423"/>
              <a:gd name="connsiteX37" fmla="*/ 309093 w 862885"/>
              <a:gd name="connsiteY37" fmla="*/ 129268 h 64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2885" h="644423">
                <a:moveTo>
                  <a:pt x="476518" y="155026"/>
                </a:moveTo>
                <a:cubicBezTo>
                  <a:pt x="463639" y="163612"/>
                  <a:pt x="453205" y="178595"/>
                  <a:pt x="437882" y="180784"/>
                </a:cubicBezTo>
                <a:cubicBezTo>
                  <a:pt x="426561" y="182401"/>
                  <a:pt x="362230" y="159859"/>
                  <a:pt x="347730" y="155026"/>
                </a:cubicBezTo>
                <a:cubicBezTo>
                  <a:pt x="256915" y="161513"/>
                  <a:pt x="155980" y="165519"/>
                  <a:pt x="64394" y="180784"/>
                </a:cubicBezTo>
                <a:cubicBezTo>
                  <a:pt x="46935" y="183694"/>
                  <a:pt x="30051" y="189370"/>
                  <a:pt x="12879" y="193663"/>
                </a:cubicBezTo>
                <a:cubicBezTo>
                  <a:pt x="8586" y="206542"/>
                  <a:pt x="0" y="218724"/>
                  <a:pt x="0" y="232299"/>
                </a:cubicBezTo>
                <a:cubicBezTo>
                  <a:pt x="0" y="348779"/>
                  <a:pt x="254663" y="295115"/>
                  <a:pt x="270456" y="296694"/>
                </a:cubicBezTo>
                <a:cubicBezTo>
                  <a:pt x="283335" y="300987"/>
                  <a:pt x="296950" y="303502"/>
                  <a:pt x="309093" y="309573"/>
                </a:cubicBezTo>
                <a:cubicBezTo>
                  <a:pt x="322937" y="316495"/>
                  <a:pt x="333586" y="329044"/>
                  <a:pt x="347730" y="335330"/>
                </a:cubicBezTo>
                <a:cubicBezTo>
                  <a:pt x="372541" y="346357"/>
                  <a:pt x="425003" y="361088"/>
                  <a:pt x="425003" y="361088"/>
                </a:cubicBezTo>
                <a:cubicBezTo>
                  <a:pt x="437882" y="369674"/>
                  <a:pt x="449795" y="379924"/>
                  <a:pt x="463639" y="386846"/>
                </a:cubicBezTo>
                <a:cubicBezTo>
                  <a:pt x="475781" y="392917"/>
                  <a:pt x="491675" y="391244"/>
                  <a:pt x="502276" y="399725"/>
                </a:cubicBezTo>
                <a:cubicBezTo>
                  <a:pt x="514363" y="409394"/>
                  <a:pt x="540913" y="429775"/>
                  <a:pt x="528034" y="438361"/>
                </a:cubicBezTo>
                <a:cubicBezTo>
                  <a:pt x="509820" y="450503"/>
                  <a:pt x="485104" y="429776"/>
                  <a:pt x="463639" y="425483"/>
                </a:cubicBezTo>
                <a:cubicBezTo>
                  <a:pt x="450760" y="412604"/>
                  <a:pt x="436663" y="400838"/>
                  <a:pt x="425003" y="386846"/>
                </a:cubicBezTo>
                <a:cubicBezTo>
                  <a:pt x="415094" y="374955"/>
                  <a:pt x="413617" y="353958"/>
                  <a:pt x="399245" y="348209"/>
                </a:cubicBezTo>
                <a:cubicBezTo>
                  <a:pt x="386641" y="343167"/>
                  <a:pt x="373488" y="356795"/>
                  <a:pt x="360609" y="361088"/>
                </a:cubicBezTo>
                <a:cubicBezTo>
                  <a:pt x="386980" y="369878"/>
                  <a:pt x="418678" y="376680"/>
                  <a:pt x="437882" y="399725"/>
                </a:cubicBezTo>
                <a:cubicBezTo>
                  <a:pt x="450173" y="414474"/>
                  <a:pt x="451646" y="436249"/>
                  <a:pt x="463639" y="451240"/>
                </a:cubicBezTo>
                <a:cubicBezTo>
                  <a:pt x="486395" y="479685"/>
                  <a:pt x="540913" y="528514"/>
                  <a:pt x="540913" y="528514"/>
                </a:cubicBezTo>
                <a:cubicBezTo>
                  <a:pt x="573285" y="625626"/>
                  <a:pt x="529618" y="505923"/>
                  <a:pt x="579549" y="605787"/>
                </a:cubicBezTo>
                <a:cubicBezTo>
                  <a:pt x="585620" y="617929"/>
                  <a:pt x="588135" y="631544"/>
                  <a:pt x="592428" y="644423"/>
                </a:cubicBezTo>
                <a:cubicBezTo>
                  <a:pt x="618186" y="627251"/>
                  <a:pt x="659911" y="622276"/>
                  <a:pt x="669701" y="592908"/>
                </a:cubicBezTo>
                <a:cubicBezTo>
                  <a:pt x="678287" y="567150"/>
                  <a:pt x="688874" y="541975"/>
                  <a:pt x="695459" y="515635"/>
                </a:cubicBezTo>
                <a:cubicBezTo>
                  <a:pt x="699752" y="498463"/>
                  <a:pt x="697281" y="477941"/>
                  <a:pt x="708338" y="464119"/>
                </a:cubicBezTo>
                <a:cubicBezTo>
                  <a:pt x="716819" y="453518"/>
                  <a:pt x="734096" y="455533"/>
                  <a:pt x="746975" y="451240"/>
                </a:cubicBezTo>
                <a:cubicBezTo>
                  <a:pt x="750303" y="444584"/>
                  <a:pt x="785747" y="368370"/>
                  <a:pt x="798490" y="361088"/>
                </a:cubicBezTo>
                <a:cubicBezTo>
                  <a:pt x="817496" y="350227"/>
                  <a:pt x="841420" y="352502"/>
                  <a:pt x="862885" y="348209"/>
                </a:cubicBezTo>
                <a:cubicBezTo>
                  <a:pt x="858592" y="331037"/>
                  <a:pt x="856979" y="312963"/>
                  <a:pt x="850006" y="296694"/>
                </a:cubicBezTo>
                <a:cubicBezTo>
                  <a:pt x="836557" y="265314"/>
                  <a:pt x="808821" y="242630"/>
                  <a:pt x="785611" y="219421"/>
                </a:cubicBezTo>
                <a:cubicBezTo>
                  <a:pt x="753240" y="122309"/>
                  <a:pt x="796905" y="242009"/>
                  <a:pt x="746975" y="142147"/>
                </a:cubicBezTo>
                <a:cubicBezTo>
                  <a:pt x="740904" y="130005"/>
                  <a:pt x="742577" y="114111"/>
                  <a:pt x="734096" y="103511"/>
                </a:cubicBezTo>
                <a:cubicBezTo>
                  <a:pt x="715939" y="80815"/>
                  <a:pt x="682275" y="73358"/>
                  <a:pt x="656823" y="64874"/>
                </a:cubicBezTo>
                <a:cubicBezTo>
                  <a:pt x="648237" y="51995"/>
                  <a:pt x="643152" y="35906"/>
                  <a:pt x="631065" y="26237"/>
                </a:cubicBezTo>
                <a:cubicBezTo>
                  <a:pt x="598268" y="0"/>
                  <a:pt x="546933" y="20941"/>
                  <a:pt x="515155" y="26237"/>
                </a:cubicBezTo>
                <a:cubicBezTo>
                  <a:pt x="528361" y="65856"/>
                  <a:pt x="541330" y="83462"/>
                  <a:pt x="515155" y="129268"/>
                </a:cubicBezTo>
                <a:cubicBezTo>
                  <a:pt x="507475" y="142707"/>
                  <a:pt x="489397" y="146440"/>
                  <a:pt x="476518" y="155026"/>
                </a:cubicBezTo>
                <a:cubicBezTo>
                  <a:pt x="370736" y="119765"/>
                  <a:pt x="426396" y="129268"/>
                  <a:pt x="309093" y="129268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3" name="Полилиния 62"/>
          <p:cNvSpPr/>
          <p:nvPr/>
        </p:nvSpPr>
        <p:spPr>
          <a:xfrm>
            <a:off x="7637463" y="3644900"/>
            <a:ext cx="385762" cy="501650"/>
          </a:xfrm>
          <a:custGeom>
            <a:avLst/>
            <a:gdLst>
              <a:gd name="connsiteX0" fmla="*/ 154546 w 386366"/>
              <a:gd name="connsiteY0" fmla="*/ 77562 h 502565"/>
              <a:gd name="connsiteX1" fmla="*/ 77273 w 386366"/>
              <a:gd name="connsiteY1" fmla="*/ 26047 h 502565"/>
              <a:gd name="connsiteX2" fmla="*/ 0 w 386366"/>
              <a:gd name="connsiteY2" fmla="*/ 51805 h 502565"/>
              <a:gd name="connsiteX3" fmla="*/ 103031 w 386366"/>
              <a:gd name="connsiteY3" fmla="*/ 64683 h 502565"/>
              <a:gd name="connsiteX4" fmla="*/ 90152 w 386366"/>
              <a:gd name="connsiteY4" fmla="*/ 116199 h 502565"/>
              <a:gd name="connsiteX5" fmla="*/ 38636 w 386366"/>
              <a:gd name="connsiteY5" fmla="*/ 129078 h 502565"/>
              <a:gd name="connsiteX6" fmla="*/ 51515 w 386366"/>
              <a:gd name="connsiteY6" fmla="*/ 167714 h 502565"/>
              <a:gd name="connsiteX7" fmla="*/ 90152 w 386366"/>
              <a:gd name="connsiteY7" fmla="*/ 180593 h 502565"/>
              <a:gd name="connsiteX8" fmla="*/ 103031 w 386366"/>
              <a:gd name="connsiteY8" fmla="*/ 257867 h 502565"/>
              <a:gd name="connsiteX9" fmla="*/ 180304 w 386366"/>
              <a:gd name="connsiteY9" fmla="*/ 360898 h 502565"/>
              <a:gd name="connsiteX10" fmla="*/ 244698 w 386366"/>
              <a:gd name="connsiteY10" fmla="*/ 373776 h 502565"/>
              <a:gd name="connsiteX11" fmla="*/ 360608 w 386366"/>
              <a:gd name="connsiteY11" fmla="*/ 463929 h 502565"/>
              <a:gd name="connsiteX12" fmla="*/ 386366 w 386366"/>
              <a:gd name="connsiteY12" fmla="*/ 502565 h 502565"/>
              <a:gd name="connsiteX13" fmla="*/ 347729 w 386366"/>
              <a:gd name="connsiteY13" fmla="*/ 373776 h 502565"/>
              <a:gd name="connsiteX14" fmla="*/ 244698 w 386366"/>
              <a:gd name="connsiteY14" fmla="*/ 219230 h 502565"/>
              <a:gd name="connsiteX15" fmla="*/ 218941 w 386366"/>
              <a:gd name="connsiteY15" fmla="*/ 180593 h 502565"/>
              <a:gd name="connsiteX16" fmla="*/ 206062 w 386366"/>
              <a:gd name="connsiteY16" fmla="*/ 141957 h 502565"/>
              <a:gd name="connsiteX17" fmla="*/ 167425 w 386366"/>
              <a:gd name="connsiteY17" fmla="*/ 116199 h 502565"/>
              <a:gd name="connsiteX18" fmla="*/ 115910 w 386366"/>
              <a:gd name="connsiteY18" fmla="*/ 64683 h 502565"/>
              <a:gd name="connsiteX19" fmla="*/ 38636 w 386366"/>
              <a:gd name="connsiteY19" fmla="*/ 13168 h 502565"/>
              <a:gd name="connsiteX20" fmla="*/ 0 w 386366"/>
              <a:gd name="connsiteY20" fmla="*/ 26047 h 502565"/>
              <a:gd name="connsiteX21" fmla="*/ 38636 w 386366"/>
              <a:gd name="connsiteY21" fmla="*/ 51805 h 502565"/>
              <a:gd name="connsiteX22" fmla="*/ 77273 w 386366"/>
              <a:gd name="connsiteY22" fmla="*/ 64683 h 50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6366" h="502565">
                <a:moveTo>
                  <a:pt x="154546" y="77562"/>
                </a:moveTo>
                <a:cubicBezTo>
                  <a:pt x="128788" y="60390"/>
                  <a:pt x="106641" y="16257"/>
                  <a:pt x="77273" y="26047"/>
                </a:cubicBezTo>
                <a:lnTo>
                  <a:pt x="0" y="51805"/>
                </a:lnTo>
                <a:cubicBezTo>
                  <a:pt x="34344" y="56098"/>
                  <a:pt x="74867" y="44566"/>
                  <a:pt x="103031" y="64683"/>
                </a:cubicBezTo>
                <a:cubicBezTo>
                  <a:pt x="117435" y="74971"/>
                  <a:pt x="102668" y="103683"/>
                  <a:pt x="90152" y="116199"/>
                </a:cubicBezTo>
                <a:cubicBezTo>
                  <a:pt x="77636" y="128715"/>
                  <a:pt x="55808" y="124785"/>
                  <a:pt x="38636" y="129078"/>
                </a:cubicBezTo>
                <a:cubicBezTo>
                  <a:pt x="42929" y="141957"/>
                  <a:pt x="41916" y="158115"/>
                  <a:pt x="51515" y="167714"/>
                </a:cubicBezTo>
                <a:cubicBezTo>
                  <a:pt x="61115" y="177313"/>
                  <a:pt x="83417" y="168806"/>
                  <a:pt x="90152" y="180593"/>
                </a:cubicBezTo>
                <a:cubicBezTo>
                  <a:pt x="103108" y="203266"/>
                  <a:pt x="97366" y="232376"/>
                  <a:pt x="103031" y="257867"/>
                </a:cubicBezTo>
                <a:cubicBezTo>
                  <a:pt x="112557" y="300734"/>
                  <a:pt x="136661" y="344532"/>
                  <a:pt x="180304" y="360898"/>
                </a:cubicBezTo>
                <a:cubicBezTo>
                  <a:pt x="200800" y="368584"/>
                  <a:pt x="223233" y="369483"/>
                  <a:pt x="244698" y="373776"/>
                </a:cubicBezTo>
                <a:cubicBezTo>
                  <a:pt x="298553" y="409679"/>
                  <a:pt x="322777" y="418531"/>
                  <a:pt x="360608" y="463929"/>
                </a:cubicBezTo>
                <a:cubicBezTo>
                  <a:pt x="370517" y="475820"/>
                  <a:pt x="377780" y="489686"/>
                  <a:pt x="386366" y="502565"/>
                </a:cubicBezTo>
                <a:cubicBezTo>
                  <a:pt x="379167" y="473768"/>
                  <a:pt x="360271" y="392588"/>
                  <a:pt x="347729" y="373776"/>
                </a:cubicBezTo>
                <a:lnTo>
                  <a:pt x="244698" y="219230"/>
                </a:lnTo>
                <a:cubicBezTo>
                  <a:pt x="236112" y="206351"/>
                  <a:pt x="223836" y="195277"/>
                  <a:pt x="218941" y="180593"/>
                </a:cubicBezTo>
                <a:cubicBezTo>
                  <a:pt x="214648" y="167714"/>
                  <a:pt x="214543" y="152557"/>
                  <a:pt x="206062" y="141957"/>
                </a:cubicBezTo>
                <a:cubicBezTo>
                  <a:pt x="196392" y="129870"/>
                  <a:pt x="180304" y="124785"/>
                  <a:pt x="167425" y="116199"/>
                </a:cubicBezTo>
                <a:cubicBezTo>
                  <a:pt x="139326" y="31901"/>
                  <a:pt x="178352" y="114636"/>
                  <a:pt x="115910" y="64683"/>
                </a:cubicBezTo>
                <a:cubicBezTo>
                  <a:pt x="35056" y="0"/>
                  <a:pt x="156946" y="42745"/>
                  <a:pt x="38636" y="13168"/>
                </a:cubicBezTo>
                <a:cubicBezTo>
                  <a:pt x="25757" y="17461"/>
                  <a:pt x="0" y="12472"/>
                  <a:pt x="0" y="26047"/>
                </a:cubicBezTo>
                <a:cubicBezTo>
                  <a:pt x="0" y="41525"/>
                  <a:pt x="24792" y="44883"/>
                  <a:pt x="38636" y="51805"/>
                </a:cubicBezTo>
                <a:cubicBezTo>
                  <a:pt x="50778" y="57876"/>
                  <a:pt x="77273" y="64683"/>
                  <a:pt x="77273" y="64683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4" name="Полилиния 63"/>
          <p:cNvSpPr/>
          <p:nvPr/>
        </p:nvSpPr>
        <p:spPr>
          <a:xfrm>
            <a:off x="6873875" y="4657725"/>
            <a:ext cx="222250" cy="144463"/>
          </a:xfrm>
          <a:custGeom>
            <a:avLst/>
            <a:gdLst>
              <a:gd name="connsiteX0" fmla="*/ 3210 w 222151"/>
              <a:gd name="connsiteY0" fmla="*/ 108117 h 144852"/>
              <a:gd name="connsiteX1" fmla="*/ 16089 w 222151"/>
              <a:gd name="connsiteY1" fmla="*/ 17965 h 144852"/>
              <a:gd name="connsiteX2" fmla="*/ 67605 w 222151"/>
              <a:gd name="connsiteY2" fmla="*/ 5086 h 144852"/>
              <a:gd name="connsiteX3" fmla="*/ 144878 w 222151"/>
              <a:gd name="connsiteY3" fmla="*/ 56602 h 144852"/>
              <a:gd name="connsiteX4" fmla="*/ 222151 w 222151"/>
              <a:gd name="connsiteY4" fmla="*/ 95238 h 144852"/>
              <a:gd name="connsiteX5" fmla="*/ 183515 w 222151"/>
              <a:gd name="connsiteY5" fmla="*/ 120996 h 144852"/>
              <a:gd name="connsiteX6" fmla="*/ 41847 w 222151"/>
              <a:gd name="connsiteY6" fmla="*/ 120996 h 144852"/>
              <a:gd name="connsiteX7" fmla="*/ 3210 w 222151"/>
              <a:gd name="connsiteY7" fmla="*/ 108117 h 14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151" h="144852">
                <a:moveTo>
                  <a:pt x="3210" y="108117"/>
                </a:moveTo>
                <a:cubicBezTo>
                  <a:pt x="7503" y="78066"/>
                  <a:pt x="0" y="43707"/>
                  <a:pt x="16089" y="17965"/>
                </a:cubicBezTo>
                <a:cubicBezTo>
                  <a:pt x="25470" y="2955"/>
                  <a:pt x="50651" y="0"/>
                  <a:pt x="67605" y="5086"/>
                </a:cubicBezTo>
                <a:cubicBezTo>
                  <a:pt x="97256" y="13981"/>
                  <a:pt x="119120" y="39430"/>
                  <a:pt x="144878" y="56602"/>
                </a:cubicBezTo>
                <a:cubicBezTo>
                  <a:pt x="194807" y="89888"/>
                  <a:pt x="168834" y="77465"/>
                  <a:pt x="222151" y="95238"/>
                </a:cubicBezTo>
                <a:cubicBezTo>
                  <a:pt x="209272" y="103824"/>
                  <a:pt x="197742" y="114899"/>
                  <a:pt x="183515" y="120996"/>
                </a:cubicBezTo>
                <a:cubicBezTo>
                  <a:pt x="127852" y="144852"/>
                  <a:pt x="106129" y="130179"/>
                  <a:pt x="41847" y="120996"/>
                </a:cubicBezTo>
                <a:lnTo>
                  <a:pt x="3210" y="108117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0" y="4500563"/>
            <a:ext cx="571500" cy="285750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0" y="4857750"/>
            <a:ext cx="571500" cy="285750"/>
          </a:xfrm>
          <a:prstGeom prst="rect">
            <a:avLst/>
          </a:prstGeom>
          <a:solidFill>
            <a:srgbClr val="993366"/>
          </a:soli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0" y="5214938"/>
            <a:ext cx="571500" cy="28575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0" y="5500688"/>
            <a:ext cx="571500" cy="35718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0" y="5929313"/>
            <a:ext cx="500063" cy="2857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0" y="6286500"/>
            <a:ext cx="571500" cy="4286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3071813" y="5715000"/>
            <a:ext cx="571500" cy="357188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3071813" y="6143625"/>
            <a:ext cx="571500" cy="28575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3071813" y="6429375"/>
            <a:ext cx="571500" cy="285750"/>
          </a:xfrm>
          <a:prstGeom prst="rect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4" name="Полилиния 73"/>
          <p:cNvSpPr/>
          <p:nvPr/>
        </p:nvSpPr>
        <p:spPr>
          <a:xfrm>
            <a:off x="74613" y="3165475"/>
            <a:ext cx="74612" cy="428625"/>
          </a:xfrm>
          <a:custGeom>
            <a:avLst/>
            <a:gdLst>
              <a:gd name="connsiteX0" fmla="*/ 41854 w 74632"/>
              <a:gd name="connsiteY0" fmla="*/ 53662 h 428729"/>
              <a:gd name="connsiteX1" fmla="*/ 41854 w 74632"/>
              <a:gd name="connsiteY1" fmla="*/ 388513 h 428729"/>
              <a:gd name="connsiteX2" fmla="*/ 3217 w 74632"/>
              <a:gd name="connsiteY2" fmla="*/ 401392 h 428729"/>
              <a:gd name="connsiteX3" fmla="*/ 28975 w 74632"/>
              <a:gd name="connsiteY3" fmla="*/ 66541 h 428729"/>
              <a:gd name="connsiteX4" fmla="*/ 41854 w 74632"/>
              <a:gd name="connsiteY4" fmla="*/ 53662 h 42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32" h="428729">
                <a:moveTo>
                  <a:pt x="41854" y="53662"/>
                </a:moveTo>
                <a:cubicBezTo>
                  <a:pt x="44000" y="107324"/>
                  <a:pt x="74632" y="216428"/>
                  <a:pt x="41854" y="388513"/>
                </a:cubicBezTo>
                <a:cubicBezTo>
                  <a:pt x="39314" y="401849"/>
                  <a:pt x="16096" y="397099"/>
                  <a:pt x="3217" y="401392"/>
                </a:cubicBezTo>
                <a:cubicBezTo>
                  <a:pt x="41889" y="246704"/>
                  <a:pt x="0" y="428729"/>
                  <a:pt x="28975" y="66541"/>
                </a:cubicBezTo>
                <a:cubicBezTo>
                  <a:pt x="30058" y="53009"/>
                  <a:pt x="39708" y="0"/>
                  <a:pt x="41854" y="5366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6643688" y="5786438"/>
            <a:ext cx="428625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2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8500"/>
                            </p:stCondLst>
                            <p:childTnLst>
                              <p:par>
                                <p:cTn id="28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0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2500"/>
                            </p:stCondLst>
                            <p:childTnLst>
                              <p:par>
                                <p:cTn id="3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3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4500"/>
                            </p:stCondLst>
                            <p:childTnLst>
                              <p:par>
                                <p:cTn id="33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3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8500"/>
                            </p:stCondLst>
                            <p:childTnLst>
                              <p:par>
                                <p:cTn id="3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39500"/>
                            </p:stCondLst>
                            <p:childTnLst>
                              <p:par>
                                <p:cTn id="356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36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43500"/>
                            </p:stCondLst>
                            <p:childTnLst>
                              <p:par>
                                <p:cTn id="3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4500"/>
                            </p:stCondLst>
                            <p:childTnLst>
                              <p:par>
                                <p:cTn id="38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47500"/>
                            </p:stCondLst>
                            <p:childTnLst>
                              <p:par>
                                <p:cTn id="3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48500"/>
                            </p:stCondLst>
                            <p:childTnLst>
                              <p:par>
                                <p:cTn id="4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49500"/>
                            </p:stCondLst>
                            <p:childTnLst>
                              <p:par>
                                <p:cTn id="4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2500"/>
                            </p:stCondLst>
                            <p:childTnLst>
                              <p:par>
                                <p:cTn id="4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3500"/>
                            </p:stCondLst>
                            <p:childTnLst>
                              <p:par>
                                <p:cTn id="4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4500"/>
                            </p:stCondLst>
                            <p:childTnLst>
                              <p:par>
                                <p:cTn id="46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7500"/>
                            </p:stCondLst>
                            <p:childTnLst>
                              <p:par>
                                <p:cTn id="4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8500"/>
                            </p:stCondLst>
                            <p:childTnLst>
                              <p:par>
                                <p:cTn id="47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59500"/>
                            </p:stCondLst>
                            <p:childTnLst>
                              <p:par>
                                <p:cTn id="49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500"/>
                            </p:stCondLst>
                            <p:childTnLst>
                              <p:par>
                                <p:cTn id="4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5" grpId="0" animBg="1"/>
      <p:bldP spid="75" grpId="1" animBg="1"/>
      <p:bldP spid="75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42875"/>
            <a:ext cx="8858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</a:rPr>
              <a:t>ЖИВОТНЫЙ  МИР  ШИРОКОЛИСТВЕННЫХ ЛЕСОВ 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42875" y="500063"/>
            <a:ext cx="8786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В смешанном лесу мы находим и многих таежных животных: зайца-беляка, лося, белку, белку-летягу, глухаря. Но обитают там также животные, типичные для широколиственных лесов: благородный олень, кабан, косуля.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2875" y="500063"/>
            <a:ext cx="8786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Наиболее распространенные в широколиственных лесах звери: лесная кошка, бурый медведь, лесная куница, черный хорь, норка, ласка, белка, несколько видов соней.</a:t>
            </a:r>
          </a:p>
        </p:txBody>
      </p:sp>
      <p:pic>
        <p:nvPicPr>
          <p:cNvPr id="6" name="Рисунок 5" descr="Гордый благородный олен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071688"/>
            <a:ext cx="237966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4313" y="1357313"/>
            <a:ext cx="22717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БЛАГОРОДНЫЙ</a:t>
            </a:r>
          </a:p>
          <a:p>
            <a:pPr algn="ctr"/>
            <a:r>
              <a:rPr lang="ru-RU" b="1">
                <a:solidFill>
                  <a:srgbClr val="FF0000"/>
                </a:solidFill>
              </a:rPr>
              <a:t>ОЛЕНЬ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38" y="1928813"/>
            <a:ext cx="300037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3214688" y="1357313"/>
            <a:ext cx="2143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КАБАН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785938"/>
            <a:ext cx="2500313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6715125" y="1357313"/>
            <a:ext cx="1636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КОСУЛЯ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357438"/>
            <a:ext cx="25781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00063" y="1500188"/>
            <a:ext cx="1619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ЛЕСНАЯ</a:t>
            </a:r>
            <a:br>
              <a:rPr lang="ru-RU" sz="2400" b="1">
                <a:solidFill>
                  <a:srgbClr val="FF0000"/>
                </a:solidFill>
              </a:rPr>
            </a:br>
            <a:r>
              <a:rPr lang="ru-RU" sz="2400" b="1">
                <a:solidFill>
                  <a:srgbClr val="FF0000"/>
                </a:solidFill>
              </a:rPr>
              <a:t>КОШКА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3071813" y="1500188"/>
            <a:ext cx="1600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</a:rPr>
              <a:t>БУРЫЙ</a:t>
            </a:r>
          </a:p>
          <a:p>
            <a:pPr algn="ctr"/>
            <a:r>
              <a:rPr lang="ru-RU" sz="2000" b="1">
                <a:solidFill>
                  <a:srgbClr val="FF0000"/>
                </a:solidFill>
              </a:rPr>
              <a:t>МЕДВЕДЬ</a:t>
            </a:r>
          </a:p>
        </p:txBody>
      </p:sp>
      <p:pic>
        <p:nvPicPr>
          <p:cNvPr id="16" name="Рисунок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1525" y="1993900"/>
            <a:ext cx="3159125" cy="2157413"/>
          </a:xfrm>
          <a:prstGeom prst="rect">
            <a:avLst/>
          </a:prstGeom>
          <a:noFill/>
        </p:spPr>
      </p:pic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6572250" y="1285875"/>
            <a:ext cx="1419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</a:rPr>
              <a:t>ЛЕСНАЯ</a:t>
            </a:r>
          </a:p>
          <a:p>
            <a:pPr algn="ctr"/>
            <a:r>
              <a:rPr lang="ru-RU" sz="2000" b="1">
                <a:solidFill>
                  <a:srgbClr val="FF0000"/>
                </a:solidFill>
              </a:rPr>
              <a:t>КУНИЦА</a:t>
            </a: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16475"/>
            <a:ext cx="30003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285750" y="4429125"/>
            <a:ext cx="2335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</a:rPr>
              <a:t>ЧЕРНЫЙ ХОРЬ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75" y="4500563"/>
            <a:ext cx="251460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3250" y="4786313"/>
            <a:ext cx="309880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000875" y="4071938"/>
            <a:ext cx="1406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НОРКА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786188" y="4357688"/>
            <a:ext cx="1382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ЛАСКА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6063" y="2214563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3" grpId="1"/>
      <p:bldP spid="5" grpId="0"/>
      <p:bldP spid="7" grpId="0"/>
      <p:bldP spid="7" grpId="1"/>
      <p:bldP spid="9" grpId="0"/>
      <p:bldP spid="9" grpId="1"/>
      <p:bldP spid="11" grpId="0"/>
      <p:bldP spid="11" grpId="1"/>
      <p:bldP spid="14" grpId="0"/>
      <p:bldP spid="15" grpId="0"/>
      <p:bldP spid="17" grpId="0"/>
      <p:bldP spid="19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14313" y="2333625"/>
            <a:ext cx="4572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Еще в прошлом веке в широколиственных лесах встречались зубры. Они населяли лесные области северо-запада России. Хищническая охота и войны привели почти к полному их истреблению. Огромная работа проведена в нашей стране по восстановлению численности зубров. Чистокровные зубры содержатся и успешно размножаются в заповедниках Беловежская пуща и Приокско-Террасном. Питаются зубры травами, почками, листьями и корой лиственных деревьев. 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14313" y="214313"/>
            <a:ext cx="457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Белки в этих лесах питаются не семенами хвойных деревьев, а орехами лещины и желудями. Желуди — излюбленная пища кабанов. С удовольствием едят желуди медведи и другие звери и птицы.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214313"/>
            <a:ext cx="242887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3743325"/>
            <a:ext cx="3894138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Из пресмыкающихся в широколиственных лесах водятся зеленая и живородящая ящерицы, веретеница, медянка и обыкновенная гадюка, а из земноводных — травяная и остромордая лягушки, квакша.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25320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1500188"/>
            <a:ext cx="220980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0"/>
            <a:ext cx="34036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1428750"/>
            <a:ext cx="2617787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38" y="1500188"/>
            <a:ext cx="164306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7075" y="5057775"/>
            <a:ext cx="2066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214938"/>
            <a:ext cx="28575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7688" y="4210050"/>
            <a:ext cx="23812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571500" y="857250"/>
            <a:ext cx="15382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ЗЕЛЕНАЯ</a:t>
            </a:r>
          </a:p>
          <a:p>
            <a:r>
              <a:rPr lang="ru-RU" b="1">
                <a:solidFill>
                  <a:srgbClr val="FF0000"/>
                </a:solidFill>
              </a:rPr>
              <a:t>ЯЩЕРИЦА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2571750" y="857250"/>
            <a:ext cx="2465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ЖИВОРОДЯЩАЯ </a:t>
            </a:r>
          </a:p>
          <a:p>
            <a:pPr algn="ctr"/>
            <a:r>
              <a:rPr lang="ru-RU" b="1">
                <a:solidFill>
                  <a:srgbClr val="FF0000"/>
                </a:solidFill>
              </a:rPr>
              <a:t>ЯЩЕРИЦА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14938" y="1000125"/>
            <a:ext cx="1924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ВЕРЕТЕНИЦА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57500" y="3357563"/>
            <a:ext cx="1487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МЕДЯНКА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43813" y="1071563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ГАДЮКА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786063" y="5500688"/>
            <a:ext cx="16843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ТРАВЯНАЯ </a:t>
            </a:r>
          </a:p>
          <a:p>
            <a:pPr algn="ctr"/>
            <a:r>
              <a:rPr lang="ru-RU" b="1">
                <a:solidFill>
                  <a:srgbClr val="FF0000"/>
                </a:solidFill>
              </a:rPr>
              <a:t>ЛЯГУШКА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934200" y="4357688"/>
            <a:ext cx="2209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ОСТРОМОРДАЯ</a:t>
            </a:r>
          </a:p>
          <a:p>
            <a:pPr algn="ctr"/>
            <a:r>
              <a:rPr lang="ru-RU" b="1">
                <a:solidFill>
                  <a:srgbClr val="FF0000"/>
                </a:solidFill>
              </a:rPr>
              <a:t>ЛЯГУШКА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857750" y="3714750"/>
            <a:ext cx="1344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КВАКША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8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4000"/>
                            </p:stCondLst>
                            <p:childTnLst>
                              <p:par>
                                <p:cTn id="5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6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000"/>
                            </p:stCondLst>
                            <p:childTnLst>
                              <p:par>
                                <p:cTn id="5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000"/>
                            </p:stCondLst>
                            <p:childTnLst>
                              <p:par>
                                <p:cTn id="6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4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0"/>
                            </p:stCondLst>
                            <p:childTnLst>
                              <p:par>
                                <p:cTn id="6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7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Среди птиц в широколиственных лесах преобладают насекомоядные и зерноядные формы. Особенно многочисленны: зеленый дятел, пестрые дятлы (большой, средний и малый), голубь-вяхирь, иволга, зяблик, лесной жаворонок, синицы — большая и лазоревка, черный и певчий дрозды, западный соловей.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25"/>
            <a:ext cx="23574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714500"/>
            <a:ext cx="18573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571625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1857375"/>
            <a:ext cx="2071687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772025"/>
            <a:ext cx="21431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63" y="5072063"/>
            <a:ext cx="22256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5" y="5214938"/>
            <a:ext cx="222091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5750" y="1500188"/>
            <a:ext cx="1571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ЗЕЛЕНЫЙ </a:t>
            </a:r>
          </a:p>
          <a:p>
            <a:pPr algn="ctr"/>
            <a:r>
              <a:rPr lang="ru-RU" b="1">
                <a:solidFill>
                  <a:srgbClr val="FF0000"/>
                </a:solidFill>
              </a:rPr>
              <a:t>ДЯТЕЛ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14563" y="1357313"/>
            <a:ext cx="2428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ПЕСТРЫЙ ДЯТЕЛ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43438" y="1214438"/>
            <a:ext cx="2428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ГОЛУБЬ-ВЯХИРЬ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00938" y="1357313"/>
            <a:ext cx="1274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ИВОЛГА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7188" y="4429125"/>
            <a:ext cx="1274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ЗЯБЛИК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357438" y="4357688"/>
            <a:ext cx="1927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ЛЕСНОЙ</a:t>
            </a:r>
          </a:p>
          <a:p>
            <a:pPr algn="ctr"/>
            <a:r>
              <a:rPr lang="ru-RU" b="1">
                <a:solidFill>
                  <a:srgbClr val="FF0000"/>
                </a:solidFill>
              </a:rPr>
              <a:t>ЖАВОРОНОК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143500" y="4929188"/>
            <a:ext cx="1311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СИНИЦА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3438" y="3357563"/>
            <a:ext cx="207168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214938" y="3000375"/>
            <a:ext cx="1101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ДРОЗД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00938" y="4395788"/>
            <a:ext cx="1493837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500938" y="3929063"/>
            <a:ext cx="1466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СОЛОВЕЙ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30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285875" y="0"/>
            <a:ext cx="6929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990099"/>
                </a:solidFill>
              </a:rPr>
              <a:t>Муссонные леса Дальнего Востока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357188"/>
            <a:ext cx="9144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В Приамурье и Приморье сибирская тайга и субтропики как бы сходятся вплотную и перемешиваются самым причудливым образом. Достаточно сказать, что в Уссурийской тайге нередко можно встретить угрюмые ели, окутанные гроздьями дикого винограда. Кедр и лиственница растут здесь рядом с пробковым деревом и маньчжурским грецким орехом.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7563"/>
            <a:ext cx="2457450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5750" y="2714625"/>
            <a:ext cx="1636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990099"/>
                </a:solidFill>
              </a:rPr>
              <a:t>ДИКИЙ </a:t>
            </a:r>
          </a:p>
          <a:p>
            <a:pPr algn="ctr"/>
            <a:r>
              <a:rPr lang="ru-RU" b="1">
                <a:solidFill>
                  <a:srgbClr val="990099"/>
                </a:solidFill>
              </a:rPr>
              <a:t>ВИНОГРАД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3286125"/>
            <a:ext cx="26066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14625" y="2714625"/>
            <a:ext cx="19002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990099"/>
                </a:solidFill>
              </a:rPr>
              <a:t>ПРОБКОВОЕ </a:t>
            </a:r>
          </a:p>
          <a:p>
            <a:pPr algn="ctr"/>
            <a:r>
              <a:rPr lang="ru-RU" b="1">
                <a:solidFill>
                  <a:srgbClr val="990099"/>
                </a:solidFill>
              </a:rPr>
              <a:t>ДЕРЕВО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25" y="3286125"/>
            <a:ext cx="1785938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678613" y="2714625"/>
            <a:ext cx="24653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990099"/>
                </a:solidFill>
              </a:rPr>
              <a:t>МАНЬЧЖУРСКИЙ</a:t>
            </a:r>
          </a:p>
          <a:p>
            <a:pPr algn="ctr"/>
            <a:r>
              <a:rPr lang="ru-RU" b="1">
                <a:solidFill>
                  <a:srgbClr val="990099"/>
                </a:solidFill>
              </a:rPr>
              <a:t> ГРЕЦКИЙ ОРЕХ</a:t>
            </a:r>
          </a:p>
        </p:txBody>
      </p:sp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3286125"/>
            <a:ext cx="214312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86375" y="2857500"/>
            <a:ext cx="1368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990099"/>
                </a:solidFill>
              </a:rPr>
              <a:t>КЛЮКВА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63" y="5148263"/>
            <a:ext cx="2286000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57938" y="5857875"/>
            <a:ext cx="15732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990099"/>
                </a:solidFill>
              </a:rPr>
              <a:t>КОЛЮЧАЯ</a:t>
            </a:r>
          </a:p>
          <a:p>
            <a:pPr algn="ctr"/>
            <a:r>
              <a:rPr lang="ru-RU" b="1">
                <a:solidFill>
                  <a:srgbClr val="990099"/>
                </a:solidFill>
              </a:rPr>
              <a:t>АРАЛИЯ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199063"/>
            <a:ext cx="2000250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43125" y="6000750"/>
            <a:ext cx="139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990099"/>
                </a:solidFill>
              </a:rPr>
              <a:t>ЖАСМИН</a:t>
            </a: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0" y="185737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На одном склоне горы растет лиственница с березовым подлеском и клюквой в моховом покрове, а на другом, на расстоянии в несколько метров, липовый лес с зарослями колючей аралии и пахучего жасмина.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1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0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5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7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3" grpId="0"/>
      <p:bldP spid="15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Среди животных такое же необычное сочетание. На снегу можно увидеть рядом следы тигра и соболя. В непосредственной близости от груды еще не успевшего растаять снега плещется в небольшом озерце субтропическая уточка-мандаринка, а рядом стоит лес из хвойных и лиственных пород, обвитых канатообразными лианами. В прибрежных зарослях скрываются уссурийские фазаны, и тут же рядом прячутся таежные зайцы-беляки.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2357438"/>
            <a:ext cx="2500312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38" y="2428875"/>
            <a:ext cx="25717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0" y="4705350"/>
            <a:ext cx="3182938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2500313"/>
            <a:ext cx="302260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500" y="1928813"/>
            <a:ext cx="1076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0099"/>
                </a:solidFill>
              </a:rPr>
              <a:t>ТИГР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71875" y="1928813"/>
            <a:ext cx="1411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990099"/>
                </a:solidFill>
              </a:rPr>
              <a:t>СОБОЛЬ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8625" y="5857875"/>
            <a:ext cx="323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990099"/>
                </a:solidFill>
              </a:rPr>
              <a:t>УТОЧКА-МАНДАРИНКА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215063" y="1785938"/>
            <a:ext cx="2371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990099"/>
                </a:solidFill>
              </a:rPr>
              <a:t>УССУРИЙСКИЙ</a:t>
            </a:r>
          </a:p>
          <a:p>
            <a:pPr algn="ctr"/>
            <a:r>
              <a:rPr lang="ru-RU" sz="2000" b="1">
                <a:solidFill>
                  <a:srgbClr val="990099"/>
                </a:solidFill>
              </a:rPr>
              <a:t>ФАЗАН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К особенностям дальневосточной живой природы можно отнести и явления гигантизма среди растений и животных. Обращают на себя внимание таежные великаны — корейский кедр и цельнолистная пихта, громадные маньчжурские ясени и высокоствольные ильмени, вековые дубы и липы высотой 35—40 м и диаметром стволов более 1 м. В дремучем лесу земля покрыта роскошными папоротниками, а на лугах — высокими травами, выше человеческого роста. В озере Ханка поражают своей величиной листья лотоса (диаметром 75 см) и гигантской кувшинки (диаметром 130 см).</a:t>
            </a:r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676650"/>
            <a:ext cx="4000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643313"/>
            <a:ext cx="44291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85875" y="3000375"/>
            <a:ext cx="1601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990099"/>
                </a:solidFill>
              </a:rPr>
              <a:t>ЛОТОС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72125" y="3071813"/>
            <a:ext cx="223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0099"/>
                </a:solidFill>
              </a:rPr>
              <a:t>КУВШИНКА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-79375"/>
            <a:ext cx="9144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Животный мир также богат великанами. На Дальнем Востоке живут самая крупная кошка в России — уссурийский тигр (масса около 250 кг), самая крупная в нашей стране змея — амурский полоз (длиной до 2 м), самый большой жук в России — уссурийский реликтовый усач (длина самца 10 см, самки — 8,5 см). На лугах летают необычайно крупные и красивые бабочки — махаон Маака и радужница Шренка (размах крыльев 11 см); на болотах бродит огромный маньчжурский журавль (высота до 1,5 м, размах крыльев более 2 м, масса тела около 10 кг).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571750"/>
            <a:ext cx="232568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2500313"/>
            <a:ext cx="2643188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2714625"/>
            <a:ext cx="23574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48577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4500563"/>
            <a:ext cx="18621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57250" y="2214563"/>
            <a:ext cx="854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990099"/>
                </a:solidFill>
              </a:rPr>
              <a:t>ТИГР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14750" y="2143125"/>
            <a:ext cx="1128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990099"/>
                </a:solidFill>
              </a:rPr>
              <a:t>ПОЛОЗ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72250" y="1857375"/>
            <a:ext cx="21542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990099"/>
                </a:solidFill>
              </a:rPr>
              <a:t>УССУРИЙСКИЙ</a:t>
            </a:r>
          </a:p>
          <a:p>
            <a:pPr algn="ctr"/>
            <a:r>
              <a:rPr lang="ru-RU" b="1">
                <a:solidFill>
                  <a:srgbClr val="990099"/>
                </a:solidFill>
              </a:rPr>
              <a:t>РЕЛИКТОВЫЙ</a:t>
            </a:r>
          </a:p>
          <a:p>
            <a:pPr algn="ctr"/>
            <a:r>
              <a:rPr lang="ru-RU" b="1">
                <a:solidFill>
                  <a:srgbClr val="990099"/>
                </a:solidFill>
              </a:rPr>
              <a:t>УСАЧ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42188" y="5286375"/>
            <a:ext cx="1454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990099"/>
                </a:solidFill>
              </a:rPr>
              <a:t>МАХАОН</a:t>
            </a:r>
          </a:p>
          <a:p>
            <a:pPr algn="ctr"/>
            <a:r>
              <a:rPr lang="ru-RU" sz="2000" b="1">
                <a:solidFill>
                  <a:srgbClr val="990099"/>
                </a:solidFill>
              </a:rPr>
              <a:t>МААКА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000250" y="5214938"/>
            <a:ext cx="2465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990099"/>
                </a:solidFill>
              </a:rPr>
              <a:t>МАНЬЧЖУРСКИЙ</a:t>
            </a:r>
          </a:p>
          <a:p>
            <a:pPr algn="ctr"/>
            <a:r>
              <a:rPr lang="ru-RU" b="1">
                <a:solidFill>
                  <a:srgbClr val="990099"/>
                </a:solidFill>
              </a:rPr>
              <a:t>ЖУРАВЛЬ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/>
              <a:t>Лес - это огромная система, отдельные части которой очень тесно сплетены и взаимосвязаны. И нарушение этих взаимосвязей ведет к изменениям или гибели природного комплекса. Поэтому так страшны вырубки лесов, лесные пожары, уничтожающие тысячи гектаров леса. 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714500" y="714375"/>
            <a:ext cx="5705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0099"/>
                </a:solidFill>
              </a:rPr>
              <a:t>Какое же значение имеет лес?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1143000"/>
            <a:ext cx="9144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Кормилец человека</a:t>
            </a:r>
            <a:r>
              <a:rPr lang="en-US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и животных -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Грибы, ягоды, орехи, съедобные побеги</a:t>
            </a:r>
          </a:p>
          <a:p>
            <a:endParaRPr lang="ru-RU" sz="12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0" hangingPunct="0"/>
            <a:r>
              <a:rPr lang="ru-RU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Древесина 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Сами деревья - мощные фабрики биомассы. На каждом гектаре лесов ее сосредоточено более 250 тонн. Древесина для топлива, строек, поделок, сырье для промышленности - дубильное, лекарственное, красящее.</a:t>
            </a:r>
          </a:p>
          <a:p>
            <a:pPr eaLnBrk="0" hangingPunct="0"/>
            <a:endParaRPr lang="ru-RU" sz="12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0" hangingPunct="0"/>
            <a:r>
              <a:rPr lang="ru-RU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Охотничьи угодья 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Лесная зона - крупнейшее в мире охотничье угодье. Белка и соболь, куница и горностай, бобр и выдра, тетерев, глухарь, рябчик - чего только не приносят охотники из русских лесов!</a:t>
            </a:r>
          </a:p>
          <a:p>
            <a:pPr eaLnBrk="0" hangingPunct="0"/>
            <a:endParaRPr lang="ru-RU" sz="12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0" hangingPunct="0"/>
            <a:r>
              <a:rPr lang="ru-RU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Поставщик О</a:t>
            </a:r>
            <a:r>
              <a:rPr lang="ru-RU" sz="1200" b="1" baseline="-30000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2 -</a:t>
            </a:r>
            <a:r>
              <a:rPr lang="ru-RU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Поглощает СО</a:t>
            </a:r>
            <a:r>
              <a:rPr lang="ru-RU" sz="1200" baseline="-30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и выделяет О</a:t>
            </a:r>
            <a:r>
              <a:rPr lang="ru-RU" sz="1200" baseline="-30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</a:t>
            </a:r>
          </a:p>
          <a:p>
            <a:pPr eaLnBrk="0" hangingPunct="0"/>
            <a:endParaRPr lang="ru-RU" sz="12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0" hangingPunct="0"/>
            <a:r>
              <a:rPr lang="ru-RU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Оздоровитель и ресурс отдыха 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В лесу человек черпает силы, отдыхает от бешенного ритма жизни, оздоравливается.</a:t>
            </a:r>
          </a:p>
          <a:p>
            <a:pPr eaLnBrk="0" hangingPunct="0"/>
            <a:endParaRPr lang="ru-RU" sz="12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0" hangingPunct="0"/>
            <a:r>
              <a:rPr lang="ru-RU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Украшение ландшафта 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Лес - это просто красиво.</a:t>
            </a:r>
          </a:p>
          <a:p>
            <a:pPr eaLnBrk="0" hangingPunct="0"/>
            <a:endParaRPr lang="ru-RU" sz="12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0" hangingPunct="0"/>
            <a:r>
              <a:rPr lang="ru-RU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Источник вдохновения – </a:t>
            </a:r>
            <a:r>
              <a:rPr lang="ru-RU" sz="1200">
                <a:latin typeface="Arial" charset="0"/>
                <a:cs typeface="Times New Roman" pitchFamily="18" charset="0"/>
              </a:rPr>
              <a:t>Писатели и поэты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всегда воспевавших лес в своих произведениях (М.Пришвин, К.Паустовский :),  композиторы (М.Глинка, И.Глазунов., П.Чайковский :), художники Куиджи «Березовая роща», Шишкин «Дубовая роща», Левитан «Золотая осень».</a:t>
            </a:r>
          </a:p>
          <a:p>
            <a:pPr eaLnBrk="0" hangingPunct="0"/>
            <a:endParaRPr lang="ru-RU" sz="12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0" hangingPunct="0"/>
            <a:r>
              <a:rPr lang="ru-RU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Воспитатель 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Так как он во многом сформировал черты характера и психологии русского человека.</a:t>
            </a:r>
          </a:p>
          <a:p>
            <a:pPr eaLnBrk="0" hangingPunct="0"/>
            <a:endParaRPr lang="ru-RU" sz="12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0" hangingPunct="0"/>
            <a:r>
              <a:rPr lang="ru-RU" sz="1200" b="1">
                <a:solidFill>
                  <a:srgbClr val="990099"/>
                </a:solidFill>
                <a:latin typeface="Arial" charset="0"/>
                <a:cs typeface="Times New Roman" pitchFamily="18" charset="0"/>
              </a:rPr>
              <a:t>Защитник - </a:t>
            </a:r>
            <a:r>
              <a:rPr lang="ru-RU" sz="12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В лесу укрывались во время смуты, войн, а еще лес защитник полей и урожаев.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02225"/>
            <a:ext cx="3071813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5106988"/>
            <a:ext cx="2786062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5563" y="4989513"/>
            <a:ext cx="26670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3011" name="Picture 4" descr="mixed_for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786063"/>
            <a:ext cx="6429375" cy="20129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  <p:pic>
        <p:nvPicPr>
          <p:cNvPr id="16386" name="Рисунок 3" descr="C:\Users\Наташа\Documents\Презентации\IMG_2905.JPG" hidden="1"/>
          <p:cNvPicPr>
            <a:picLocks noChangeAspect="1" noChangeArrowheads="1"/>
          </p:cNvPicPr>
          <p:nvPr/>
        </p:nvPicPr>
        <p:blipFill>
          <a:blip r:embed="rId3">
            <a:lum bright="-8000" contrast="40000"/>
          </a:blip>
          <a:srcRect l="5457" t="4784" r="3741" b="2007"/>
          <a:stretch>
            <a:fillRect/>
          </a:stretch>
        </p:blipFill>
        <p:spPr bwMode="auto">
          <a:xfrm>
            <a:off x="196850" y="433388"/>
            <a:ext cx="875030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12"/>
          <p:cNvSpPr txBox="1">
            <a:spLocks noChangeArrowheads="1"/>
          </p:cNvSpPr>
          <p:nvPr/>
        </p:nvSpPr>
        <p:spPr bwMode="auto">
          <a:xfrm>
            <a:off x="5000625" y="57864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1950" y="2640013"/>
            <a:ext cx="2438400" cy="3614737"/>
          </a:xfrm>
          <a:prstGeom prst="rect">
            <a:avLst/>
          </a:prstGeom>
          <a:noFill/>
        </p:spPr>
      </p:pic>
      <p:pic>
        <p:nvPicPr>
          <p:cNvPr id="4814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688" y="1920875"/>
            <a:ext cx="3011487" cy="2266950"/>
          </a:xfrm>
          <a:prstGeom prst="rect">
            <a:avLst/>
          </a:prstGeom>
          <a:noFill/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rgbClr val="FF0000"/>
                </a:solidFill>
              </a:rPr>
              <a:t>Зона лесов занимает больше половины территории России, и</a:t>
            </a:r>
            <a:r>
              <a:rPr lang="ru-RU" sz="160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расположена на Восточно-Европейской и Западно-Сибирской равнинах, а также на Средне-Сибирском плоскогорье. Это самая большая природная зона.</a:t>
            </a:r>
            <a:r>
              <a:rPr lang="ru-RU" sz="1600">
                <a:solidFill>
                  <a:srgbClr val="FF0000"/>
                </a:solidFill>
              </a:rPr>
              <a:t> В эту зону входят хвойные леса (тайга), смешанные леса, широколиственные леса. В лесной зоне условия для живых организмов более благоприятные, чем в тундре. Поэтому растительный и животный мир здесь гораздо богаче. </a:t>
            </a:r>
          </a:p>
        </p:txBody>
      </p:sp>
      <p:pic>
        <p:nvPicPr>
          <p:cNvPr id="48141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4090988"/>
            <a:ext cx="3944938" cy="2773362"/>
          </a:xfrm>
          <a:prstGeom prst="rect">
            <a:avLst/>
          </a:prstGeom>
          <a:noFill/>
        </p:spPr>
      </p:pic>
      <p:pic>
        <p:nvPicPr>
          <p:cNvPr id="48142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2925" y="3852863"/>
            <a:ext cx="2035175" cy="3011487"/>
          </a:xfrm>
          <a:prstGeom prst="rect">
            <a:avLst/>
          </a:prstGeom>
          <a:noFill/>
        </p:spPr>
      </p:pic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8550" y="1639888"/>
            <a:ext cx="3060700" cy="22987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3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30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3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30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3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5" name="Picture 4" descr="File02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59" name="Picture 4" descr="14192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083" name="Picture 4" descr="46a05a4b1f08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786063"/>
            <a:ext cx="6429375" cy="20129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  <p:pic>
        <p:nvPicPr>
          <p:cNvPr id="17410" name="Рисунок 3" descr="C:\Users\Наташа\Documents\Презентации\IMG_2905.JPG" hidden="1"/>
          <p:cNvPicPr>
            <a:picLocks noChangeAspect="1" noChangeArrowheads="1"/>
          </p:cNvPicPr>
          <p:nvPr/>
        </p:nvPicPr>
        <p:blipFill>
          <a:blip r:embed="rId2">
            <a:lum bright="-8000" contrast="40000"/>
          </a:blip>
          <a:srcRect l="5457" t="4784" r="3741" b="2007"/>
          <a:stretch>
            <a:fillRect/>
          </a:stretch>
        </p:blipFill>
        <p:spPr bwMode="auto">
          <a:xfrm>
            <a:off x="196850" y="433388"/>
            <a:ext cx="875030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12"/>
          <p:cNvSpPr txBox="1">
            <a:spLocks noChangeArrowheads="1"/>
          </p:cNvSpPr>
          <p:nvPr/>
        </p:nvSpPr>
        <p:spPr bwMode="auto">
          <a:xfrm>
            <a:off x="5000625" y="57864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 flipH="1">
            <a:off x="0" y="571500"/>
            <a:ext cx="5572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Тайга занимает большую часть лесной зоны. В северной части растут хвойные деревья-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214688" y="0"/>
            <a:ext cx="2090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0066"/>
                </a:solidFill>
              </a:rPr>
              <a:t>ТАЙГА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1779588"/>
            <a:ext cx="1725613" cy="2298700"/>
          </a:xfrm>
          <a:prstGeom prst="rect">
            <a:avLst/>
          </a:prstGeom>
          <a:noFill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9888" y="1706563"/>
            <a:ext cx="1725612" cy="2590800"/>
          </a:xfrm>
          <a:prstGeom prst="rect">
            <a:avLst/>
          </a:prstGeom>
          <a:noFill/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9638" y="1352550"/>
            <a:ext cx="1890712" cy="2513013"/>
          </a:xfrm>
          <a:prstGeom prst="rect">
            <a:avLst/>
          </a:prstGeom>
          <a:noFill/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92750" y="2066925"/>
            <a:ext cx="1835150" cy="2438400"/>
          </a:xfrm>
          <a:prstGeom prst="rect">
            <a:avLst/>
          </a:prstGeom>
          <a:noFill/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00" y="1639888"/>
            <a:ext cx="2024063" cy="2828925"/>
          </a:xfrm>
          <a:prstGeom prst="rect">
            <a:avLst/>
          </a:prstGeom>
          <a:noFill/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42875" y="1285875"/>
            <a:ext cx="1004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ЕЛЬ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571625" y="1285875"/>
            <a:ext cx="1589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СОСНА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143250" y="1214438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ЛИСТВЕННИЦА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643563" y="1643063"/>
            <a:ext cx="1587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ПИХТА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940550" y="571500"/>
            <a:ext cx="2203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КЕДРОВАЯ </a:t>
            </a:r>
          </a:p>
          <a:p>
            <a:pPr algn="ctr"/>
            <a:r>
              <a:rPr lang="ru-RU" sz="2400" b="1">
                <a:solidFill>
                  <a:srgbClr val="FF0000"/>
                </a:solidFill>
              </a:rPr>
              <a:t>СОСНА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33475" y="4962525"/>
            <a:ext cx="2584450" cy="1901825"/>
          </a:xfrm>
          <a:prstGeom prst="rect">
            <a:avLst/>
          </a:prstGeom>
          <a:noFill/>
        </p:spPr>
      </p:pic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5214938" y="4572000"/>
            <a:ext cx="378618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"Сила и очарование тайги, - писал А.П. Чехов, - не в деревьях-гигантах и не в гробовой тишине, а в том, что одни только перелетные птицы знают, где она кончается."</a:t>
            </a: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4286250"/>
            <a:ext cx="5429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которые менее требовательны к теплу. Они и образуют хвойные леса- ТАЙГУ.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3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4" dur="3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1" dur="3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8" dur="3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5" dur="3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000"/>
                            </p:stCondLst>
                            <p:childTnLst>
                              <p:par>
                                <p:cTn id="7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4" dur="3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0"/>
                            </p:stCondLst>
                            <p:childTnLst>
                              <p:par>
                                <p:cTn id="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7" grpId="0"/>
      <p:bldP spid="28" grpId="0"/>
      <p:bldP spid="29" grpId="0"/>
      <p:bldP spid="30" grpId="0"/>
      <p:bldP spid="31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786063"/>
            <a:ext cx="6429375" cy="20129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  <p:pic>
        <p:nvPicPr>
          <p:cNvPr id="18434" name="Рисунок 3" descr="C:\Users\Наташа\Documents\Презентации\IMG_2905.JPG" hidden="1"/>
          <p:cNvPicPr>
            <a:picLocks noChangeAspect="1" noChangeArrowheads="1"/>
          </p:cNvPicPr>
          <p:nvPr/>
        </p:nvPicPr>
        <p:blipFill>
          <a:blip r:embed="rId2">
            <a:lum bright="-8000" contrast="40000"/>
          </a:blip>
          <a:srcRect l="5457" t="4784" r="3741" b="2007"/>
          <a:stretch>
            <a:fillRect/>
          </a:stretch>
        </p:blipFill>
        <p:spPr bwMode="auto">
          <a:xfrm>
            <a:off x="196850" y="433388"/>
            <a:ext cx="875030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12"/>
          <p:cNvSpPr txBox="1">
            <a:spLocks noChangeArrowheads="1"/>
          </p:cNvSpPr>
          <p:nvPr/>
        </p:nvSpPr>
        <p:spPr bwMode="auto">
          <a:xfrm>
            <a:off x="5000625" y="57864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500313" y="142875"/>
            <a:ext cx="4340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0066"/>
                </a:solidFill>
              </a:rPr>
              <a:t>КЛИМАТ ТАЙГИ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42875" y="852488"/>
            <a:ext cx="878681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  <a:t>Климат в тайге суровый. Зима продолжительна. Морозы доходят в некоторых районах до 60. Весна и осень тоже холодные. Лето хоть и теплое, но короткое.</a:t>
            </a:r>
            <a:b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  <a:t>Почва за длительную зиму глубоко промерзает и потому весной оттаивает долго. Во многих    таежных     районах    летом    успевают оттаять только поверхностные слои почвы, а глубже идет вечная мерзлота. Она мешает  корням деревьев проникать в глубокие слои почвы.</a:t>
            </a:r>
            <a:endParaRPr lang="ru-RU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62375"/>
            <a:ext cx="46434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428875"/>
            <a:ext cx="450056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3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3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141413" y="142875"/>
            <a:ext cx="6646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solidFill>
                  <a:srgbClr val="000066"/>
                </a:solidFill>
              </a:rPr>
              <a:t>ЖИВОТНЫЙ</a:t>
            </a:r>
            <a:r>
              <a:rPr lang="ru-RU" sz="3600" b="1">
                <a:solidFill>
                  <a:srgbClr val="002060"/>
                </a:solidFill>
              </a:rPr>
              <a:t> МИР ТАЙГИ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85750" y="714375"/>
            <a:ext cx="8501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Животный мир тайги богаче и разнообразнее, чем животный мир тундры. </a:t>
            </a:r>
          </a:p>
        </p:txBody>
      </p:sp>
      <p:pic>
        <p:nvPicPr>
          <p:cNvPr id="1026" name="Picture 2" descr="C:\Users\Наташа\Documents\Презентации\Животные\рысь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41738"/>
            <a:ext cx="4500563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Наташа\Documents\Презентации\Животные\Рысь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214438"/>
            <a:ext cx="464343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357188" y="1785938"/>
            <a:ext cx="15303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РЫСЬ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5750" y="1285875"/>
            <a:ext cx="19986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ЛЕТЯГА</a:t>
            </a:r>
          </a:p>
        </p:txBody>
      </p:sp>
      <p:pic>
        <p:nvPicPr>
          <p:cNvPr id="39" name="Picture 4" descr="C:\Users\Наташа\Documents\Презентации\Животные\Летяга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3268663"/>
            <a:ext cx="4000500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Прямоугольник 40"/>
          <p:cNvSpPr/>
          <p:nvPr/>
        </p:nvSpPr>
        <p:spPr>
          <a:xfrm>
            <a:off x="4857750" y="1643063"/>
            <a:ext cx="23939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БУРУНДУК</a:t>
            </a:r>
          </a:p>
        </p:txBody>
      </p:sp>
      <p:pic>
        <p:nvPicPr>
          <p:cNvPr id="42" name="Picture 2" descr="C:\Users\Наташа\Documents\Презентации\Животные\бурунду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9100" y="2286000"/>
            <a:ext cx="49149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Прямоугольник 42"/>
          <p:cNvSpPr/>
          <p:nvPr/>
        </p:nvSpPr>
        <p:spPr>
          <a:xfrm>
            <a:off x="2714625" y="1571625"/>
            <a:ext cx="17573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БЕЛКА</a:t>
            </a:r>
          </a:p>
        </p:txBody>
      </p:sp>
      <p:pic>
        <p:nvPicPr>
          <p:cNvPr id="44" name="Picture 4" descr="C:\Users\Наташа\Documents\Презентации\Животные\Белка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2143125"/>
            <a:ext cx="58340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рямоугольник 47"/>
          <p:cNvSpPr/>
          <p:nvPr/>
        </p:nvSpPr>
        <p:spPr>
          <a:xfrm>
            <a:off x="1214438" y="2214563"/>
            <a:ext cx="214788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СОБОЛЬ</a:t>
            </a:r>
          </a:p>
        </p:txBody>
      </p:sp>
      <p:pic>
        <p:nvPicPr>
          <p:cNvPr id="49" name="Picture 3" descr="C:\Users\Наташа\Documents\Презентации\Животные\соболь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000375"/>
            <a:ext cx="50815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Прямоугольник 49"/>
          <p:cNvSpPr/>
          <p:nvPr/>
        </p:nvSpPr>
        <p:spPr>
          <a:xfrm>
            <a:off x="5000625" y="2214563"/>
            <a:ext cx="37719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БУРЫЙ МЕДВЕДЬ</a:t>
            </a:r>
          </a:p>
        </p:txBody>
      </p:sp>
      <p:pic>
        <p:nvPicPr>
          <p:cNvPr id="51" name="Picture 5" descr="C:\Users\Наташа\Documents\Презентации\Животные\бурый медведь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75" y="2874963"/>
            <a:ext cx="3286125" cy="39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000125" y="2857500"/>
            <a:ext cx="32480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ЗАЯЦ-БЕЛЯК</a:t>
            </a:r>
          </a:p>
        </p:txBody>
      </p:sp>
      <p:pic>
        <p:nvPicPr>
          <p:cNvPr id="53" name="Picture 6" descr="C:\Users\Наташа\Documents\Презентации\Животные\заяц беляк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584575"/>
            <a:ext cx="5167313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C:\Users\Наташа\Documents\Презентации\Животные\Летяга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313" y="1785938"/>
            <a:ext cx="4429125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Наташа\Documents\Презентации\Животные\Белка2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00750" y="2571750"/>
            <a:ext cx="31432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C:\Users\Наташа\Documents\Презентации\Животные\бурундук3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3500438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Users\Наташа\Documents\Презентации\Животные\соболь2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72063" y="1214438"/>
            <a:ext cx="407193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3" grpId="0" build="allAtOnce"/>
      <p:bldP spid="35" grpId="0"/>
      <p:bldP spid="41" grpId="0"/>
      <p:bldP spid="41" grpId="1"/>
      <p:bldP spid="43" grpId="0"/>
      <p:bldP spid="43" grpId="1"/>
      <p:bldP spid="48" grpId="0" build="allAtOnce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Наташа\Documents\Презентации\Животные\лось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642938"/>
            <a:ext cx="3659187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00125" y="0"/>
            <a:ext cx="1487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A50021"/>
                </a:solidFill>
              </a:rPr>
              <a:t>ЛОСЬ</a:t>
            </a:r>
          </a:p>
        </p:txBody>
      </p:sp>
      <p:pic>
        <p:nvPicPr>
          <p:cNvPr id="21" name="Рисунок 20" descr="C:\Users\Наташа\Documents\Презентации\Животные\Благордный олень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500063"/>
            <a:ext cx="48101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165600" y="0"/>
            <a:ext cx="497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A50021"/>
                </a:solidFill>
              </a:rPr>
              <a:t>БЛАГОРОДНЫЙ ОЛЕНЬ</a:t>
            </a:r>
          </a:p>
        </p:txBody>
      </p:sp>
      <p:pic>
        <p:nvPicPr>
          <p:cNvPr id="3080" name="Picture 8" descr="C:\Users\Наташа\Documents\Презентации\Животные\полев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00375"/>
            <a:ext cx="572293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28688" y="2357438"/>
            <a:ext cx="375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A50021"/>
                </a:solidFill>
              </a:rPr>
              <a:t>МЫШИ ПОЛЕВКИ</a:t>
            </a:r>
          </a:p>
        </p:txBody>
      </p:sp>
      <p:pic>
        <p:nvPicPr>
          <p:cNvPr id="3081" name="Picture 9" descr="C:\Users\Наташа\Documents\Презентации\Животные\полевка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0000" y="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C:\Users\Наташа\Documents\Презентации\Животные\Глухарь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48100"/>
            <a:ext cx="51244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C:\Users\Наташа\Documents\Презентации\Животные\Рябчик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0" y="857250"/>
            <a:ext cx="40005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500188" y="3071813"/>
            <a:ext cx="2339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A50021"/>
                </a:solidFill>
              </a:rPr>
              <a:t>ГЛУХАРЬ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072188" y="214313"/>
            <a:ext cx="2111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A50021"/>
                </a:solidFill>
              </a:rPr>
              <a:t>РЯБЧИК</a:t>
            </a:r>
          </a:p>
        </p:txBody>
      </p:sp>
      <p:pic>
        <p:nvPicPr>
          <p:cNvPr id="32" name="Рисунок 31" descr="C:\Users\Наташа\Documents\Презентации\Животные\Кедровка.jp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46450" y="-6350"/>
            <a:ext cx="5803900" cy="4773613"/>
          </a:xfrm>
          <a:prstGeom prst="rect">
            <a:avLst/>
          </a:prstGeom>
          <a:noFill/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57188" y="1285875"/>
            <a:ext cx="272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A50021"/>
                </a:solidFill>
              </a:rPr>
              <a:t>КЕДРОВКА</a:t>
            </a:r>
          </a:p>
        </p:txBody>
      </p:sp>
      <p:pic>
        <p:nvPicPr>
          <p:cNvPr id="34" name="Рисунок 33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6350" y="3584575"/>
            <a:ext cx="4181475" cy="3279775"/>
          </a:xfrm>
          <a:prstGeom prst="rect">
            <a:avLst/>
          </a:prstGeom>
          <a:noFill/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357688" y="5929313"/>
            <a:ext cx="4283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A50021"/>
                </a:solidFill>
              </a:rPr>
              <a:t>СОКОЛ-ДЕРБНИК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  <p:bldP spid="24" grpId="0"/>
      <p:bldP spid="24" grpId="1"/>
      <p:bldP spid="30" grpId="0"/>
      <p:bldP spid="30" grpId="1"/>
      <p:bldP spid="31" grpId="0"/>
      <p:bldP spid="3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57500" y="142875"/>
            <a:ext cx="3675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0066"/>
                </a:solidFill>
              </a:rPr>
              <a:t>ТИПЫ ТАЙГИ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42875" y="714375"/>
            <a:ext cx="87868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По видовому составу различают светлохвойную (сосна обыкновенная, лиственницы сибирская) и более характерную и распространенную темнохвойную тайгу (ель, пихта, кедровая сосна). Древесные породы могут образовывать чистые (еловые, лиственничные) и смешанные (елово-пихтовые) древостои.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2206625"/>
            <a:ext cx="5846763" cy="4389438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3900" y="2266950"/>
            <a:ext cx="3346450" cy="4597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686050" y="142875"/>
            <a:ext cx="3778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solidFill>
                  <a:srgbClr val="000066"/>
                </a:solidFill>
              </a:rPr>
              <a:t>Охрана тайги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14313" y="714375"/>
            <a:ext cx="8715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Сибирская </a:t>
            </a:r>
            <a:r>
              <a:rPr lang="ru-RU" b="1"/>
              <a:t>тайга</a:t>
            </a:r>
            <a:r>
              <a:rPr lang="ru-RU"/>
              <a:t> – эталон чистоты планеты, поэтому её называют зелеными «легкими» планеты, так, как от состояния этих лесов зависит кислородный и углеродный баланс приземного слоя атмосферы. Для охраны и изучения типичных и уникальных природных ландшафтов тайги  создан Баргузинский заповедник и др.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500" y="2139950"/>
            <a:ext cx="3133725" cy="2346325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2613" y="4352925"/>
            <a:ext cx="3348037" cy="2511425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2779713"/>
            <a:ext cx="5694363" cy="37798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22668</TotalTime>
  <Words>1471</Words>
  <Application>Microsoft Office PowerPoint</Application>
  <PresentationFormat>Экран (4:3)</PresentationFormat>
  <Paragraphs>190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Verdana</vt:lpstr>
      <vt:lpstr>Arial</vt:lpstr>
      <vt:lpstr>Times New Roman</vt:lpstr>
      <vt:lpstr>Wingdings 2</vt:lpstr>
      <vt:lpstr>Wingdings</vt:lpstr>
      <vt:lpstr>Wingdings 3</vt:lpstr>
      <vt:lpstr>Calibri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Ксения</dc:creator>
  <cp:lastModifiedBy>User</cp:lastModifiedBy>
  <cp:revision>156</cp:revision>
  <dcterms:created xsi:type="dcterms:W3CDTF">2007-10-29T13:23:31Z</dcterms:created>
  <dcterms:modified xsi:type="dcterms:W3CDTF">2013-05-27T19:34:54Z</dcterms:modified>
</cp:coreProperties>
</file>