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60" r:id="rId8"/>
    <p:sldId id="262" r:id="rId9"/>
    <p:sldId id="257" r:id="rId10"/>
    <p:sldId id="259" r:id="rId11"/>
    <p:sldId id="263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4624" autoAdjust="0"/>
  </p:normalViewPr>
  <p:slideViewPr>
    <p:cSldViewPr>
      <p:cViewPr varScale="1">
        <p:scale>
          <a:sx n="76" d="100"/>
          <a:sy n="76" d="100"/>
        </p:scale>
        <p:origin x="-8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018093-CE44-4BBA-8AF4-2FBC7DCCE26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593AB3-E6F0-48BA-BA6E-7EB8F3939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E497-CC18-4A70-B81A-67289930E43C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5E4A-5366-4A3D-89EA-2FC3BA7B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1792-CCD0-4F09-9D8B-CA2FE0D09B8F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18A6-582F-4B0B-A25F-777FC17E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115F-324E-4676-9E5F-1D90697E0D4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CD71-8619-451B-B056-C0D8BD91A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64BD-B256-46CA-AADE-AB25F7D37A0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2EE6-DBC8-44BA-B973-27C01CCEF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66BC-6BBB-419C-A012-9CC97BEF34D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C4F4-A1FF-4ADE-BE71-5FB6062D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C391-24D8-4F82-A908-5D8591407F22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DC68-EF17-4D63-A9AC-31852AE2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19A9-2F89-4CCA-BD7F-8D9A8B4606D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B127-2624-4BFD-8259-ABF19E9A6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CD51-51C4-4C56-9995-22FA0AFD55D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54DF-9E94-4D39-9AD4-252058EBC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B652-5596-41AE-B9C5-C65E3822A2C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192B-9E33-4DBC-9F5C-E34841465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2209-0320-43C4-9E71-F7C22A9A477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ACBC-DDDF-4B0C-94B9-81669A9E3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92EB-97ED-46D3-B71D-13891BAB910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8767-8BA5-48F7-8A6D-785A6897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04E2-B64A-4CD9-AED2-19A6D180947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653C-9918-45AB-AB67-EBA366673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C7D0-BAC5-40EB-87FD-94174C22FB9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9E9A-BF30-4ACC-93D2-675949CA4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A352-9711-4387-B3BB-AF3678FF077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3012-D511-4198-948E-DBCBB3D8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7333-B9DB-4554-8B29-809B9D57E20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81AC-C016-49B2-A040-E58F066BC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A464-9A13-4F9B-991A-BB8A471856E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3706-5018-417B-840F-443FFA888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8A8F-57A8-422E-85A4-4150FCD7AA5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7354-C1B7-4573-8234-179629074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0CFA-C83F-40C9-96C5-E7B75BCA3FC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BA3D-F824-4498-B075-32EAB2CD2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5E42-D833-4185-9247-29E973D9E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52EB-9600-4312-BB28-12834A3F97AF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AAB4-4CE4-4276-BF68-E5CFEF09EC65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1316-5C74-430C-89F7-9A2EEDFA6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F73C-8C7C-4C31-A537-5B112E0E51F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DB37-6B86-4FCC-A558-F31483F8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E7D8B2-2C8E-46E1-B3FF-D13B714E52B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268EB6-6AC2-4520-AA00-0EF4A0408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6E43-4D17-44D9-970B-2A20D7A3A6D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403E-FC0C-4945-8FB4-1EE94ED8E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060C-F277-469B-822C-B7CE6B0B805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64AB-FD1F-43BD-8FE5-34B2F36B7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8FB6-0727-4617-9F9B-E98B08D79E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312B-F251-40CD-946D-B925376F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51D-B7C4-4ED6-B997-F3277F301A1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39C4-17C8-4FE4-8FC4-3F1389F5B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389B-4A72-49CA-8EB0-5729706429C2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1715-1261-433C-AF4C-E90746910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9874-D7E9-459C-8463-DC18B078674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AAAE-657F-4955-89FC-50B6DC87F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2F37-3AAE-4132-A748-D2C9A810A63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B480-2A36-4F5F-A53B-447F32A45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1551-FD8C-4944-9ACC-83FBACC8819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C2D-70A0-4E39-A9FA-46EF0934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5CF6-D9B7-46C5-96FD-6119EB12305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A9CF-7A88-4012-895F-118F564D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3E86-3618-4056-97E6-ABFE48F6E315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0473-FBD4-457E-9666-54B2A9673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187A28-A0A3-49FD-8F55-12960EE1815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96C2E-7C49-4EBE-90D3-017E52684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3907-7672-4AE6-B9BF-4AE1007982F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148C-A804-4961-81A5-1CF686E7A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20B3-CCF7-42C2-B5BA-5DA8212B024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6E91-C16B-4345-B569-8CBB06694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9BE7-C1F6-4982-8E9F-31CCCF1A76C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802F-53F4-4BD2-8E54-80947A36C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42B6-A6E8-427F-A3F2-74455469E34F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B7BE-925B-4A82-9065-2C38F31C2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B4F3-630D-44C8-B0ED-93AE32E62C62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8FDD-5068-4E1B-9591-16276E29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D5E758-2610-4F15-BF07-E5CB2847AE6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4CADDD-BFCC-416A-B9DC-03D7F4F6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95C1-7320-43EA-A1D3-E1B2A6764326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D8DA-BF6D-44B6-A741-18F65E0CF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EEA060-AAE8-4DC4-A805-27F2756022C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4606C-BAA2-42DC-881F-DAFD1A226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C8A21E-434F-4B06-9084-B4CDC19D5E6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E15371-CEE9-4080-B1B9-586C881D0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FB563-EAEB-4440-8DB5-513BE2AC6F0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7EC471-F0DD-44E7-9374-A0865FD7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4B5216-3162-46CA-8BC3-543995AAB5F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67B696-6AC6-46BF-A768-74665F6F7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3EFA8-B833-4DFA-9611-924AC3C84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7BB696-889A-4386-90F6-50FCAF63D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6CCEA-E487-42AA-BE9B-ACB08A7DB0F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D06D-2F09-4DCB-80C2-BD9F64D35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27686-3449-497D-965F-A7BC12E484FC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578ABE-4E20-4CA4-8617-124BFDB7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22508B-615E-4B17-9ACA-43551B32EC0C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4FC6AD-CBE7-4913-A789-8BFA1F43E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180A-3289-438C-8DED-C1248C87BD0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29E-DEB4-4023-8D71-7C7875D5E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048E-9CFA-4853-A8C5-60F87E5B68A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31F7-393F-4E92-A3A1-9CA9F04E2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FD131E-09DF-46B5-AB0A-30697659F8C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DC1B25-49B0-4306-93D1-FA1E440E3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CF09-E0DA-4BA9-B7F6-7D727961DAC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ABB9-888B-488C-A806-A0B010493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620348-7C88-4278-B1A9-447D917B649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133931-2740-446F-B05C-03FDAAC72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EBCB-106B-4A90-8DF8-DE854B33AF3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E391-0697-40F5-90FB-5F1C02859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26EABA-AE39-4D8F-BE0F-A12DF3B8D29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EDF88-4A70-4EBE-9800-7465064A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927A-843F-4488-A0EE-A96970E655F6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EB3B-2DBE-4C86-B468-BCDFA96C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D8E3-4E0A-4B1C-9DB0-F08C27204D3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D727-E116-4C75-AEB1-FAC4D5F86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5270-0F7C-4D4D-8DB8-0C0EC60FAB9F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587F-55D3-4280-9326-C45A56DB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325B-F7F2-4C6B-8686-AAB2C1D4B2E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4AE3-0B97-4126-8941-E09275B58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3A719-B315-4BDB-9B7B-D63DA0F8755C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8CC952-3887-4086-AA79-8274BBC83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2647-B92B-4B45-81E1-C90ED5712DDE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25AE-F9E8-4246-A1C3-4E6063AC5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23F0FF-3272-478C-95C0-B10A20D38C3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792B038-977B-4062-BE72-025B64BDF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4D4B-4472-452D-A90C-7A8A4FE9DEC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5ECE-F921-42FD-BB8C-5F8205DFF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CB726-4E39-4F88-90FA-BDB199C94A65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5980F9-0452-4FF4-A5A1-BAEF77B4A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F8FC5D-F48E-4407-8D51-7C8B2AAFE80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0C4C74-4674-4BCB-BB25-F0629F2D5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4F501C5-34EA-4707-AE79-9E6C5336EDA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433D4B-43DE-4151-AD9E-4078B81B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48" r:id="rId2"/>
    <p:sldLayoutId id="2147483788" r:id="rId3"/>
    <p:sldLayoutId id="2147483789" r:id="rId4"/>
    <p:sldLayoutId id="2147483790" r:id="rId5"/>
    <p:sldLayoutId id="2147483791" r:id="rId6"/>
    <p:sldLayoutId id="2147483747" r:id="rId7"/>
    <p:sldLayoutId id="2147483792" r:id="rId8"/>
    <p:sldLayoutId id="2147483793" r:id="rId9"/>
    <p:sldLayoutId id="2147483746" r:id="rId10"/>
    <p:sldLayoutId id="2147483745" r:id="rId11"/>
  </p:sldLayoutIdLst>
  <p:transition spd="med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440B5-12CB-4FC2-B3A9-732A465F90D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0E196-269C-4172-8BB9-FA7C0F66E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94AC8B-1E18-42AA-81EA-0D7BC24C941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AE81E26-BA5D-4770-8DB5-1BF5D34D0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65" r:id="rId2"/>
    <p:sldLayoutId id="2147483795" r:id="rId3"/>
    <p:sldLayoutId id="2147483764" r:id="rId4"/>
    <p:sldLayoutId id="2147483796" r:id="rId5"/>
    <p:sldLayoutId id="2147483763" r:id="rId6"/>
    <p:sldLayoutId id="2147483762" r:id="rId7"/>
    <p:sldLayoutId id="2147483797" r:id="rId8"/>
    <p:sldLayoutId id="2147483798" r:id="rId9"/>
    <p:sldLayoutId id="2147483761" r:id="rId10"/>
    <p:sldLayoutId id="2147483760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DAD205-5679-404C-BC77-549856DFD64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7585D-409C-4282-A19B-A2123BA1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99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BD874CF-45EF-4F74-B308-8BD4902DE4B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3C1767-7290-406A-ACE5-7CC5749D7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79" r:id="rId2"/>
    <p:sldLayoutId id="2147483801" r:id="rId3"/>
    <p:sldLayoutId id="2147483802" r:id="rId4"/>
    <p:sldLayoutId id="2147483803" r:id="rId5"/>
    <p:sldLayoutId id="2147483804" r:id="rId6"/>
    <p:sldLayoutId id="2147483778" r:id="rId7"/>
    <p:sldLayoutId id="2147483805" r:id="rId8"/>
    <p:sldLayoutId id="2147483806" r:id="rId9"/>
    <p:sldLayoutId id="2147483777" r:id="rId10"/>
    <p:sldLayoutId id="214748377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7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0FDC44D-38BF-4F41-BCDE-9F2ED9FBD05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F42F50-CB8F-4421-BB0A-46FE72B1B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86" r:id="rId2"/>
    <p:sldLayoutId id="2147483808" r:id="rId3"/>
    <p:sldLayoutId id="2147483785" r:id="rId4"/>
    <p:sldLayoutId id="2147483784" r:id="rId5"/>
    <p:sldLayoutId id="2147483783" r:id="rId6"/>
    <p:sldLayoutId id="2147483782" r:id="rId7"/>
    <p:sldLayoutId id="2147483781" r:id="rId8"/>
    <p:sldLayoutId id="2147483809" r:id="rId9"/>
    <p:sldLayoutId id="2147483780" r:id="rId10"/>
    <p:sldLayoutId id="2147483810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jinfo.ru/uploads/posts/2008-04/1207136447_atlas1muex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625" y="354013"/>
            <a:ext cx="7785100" cy="993775"/>
          </a:xfrm>
        </p:spPr>
      </p:pic>
      <p:sp>
        <p:nvSpPr>
          <p:cNvPr id="747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4755" name="Picture 1" descr="C:\Users\User\Pictures\все переп. у Сани\Фиксики\Фиксики\43fd3599b86f0273e86b2b59057_prev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8088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C:\Users\User\Pictures\все переп. у Сани\Фиксики\Фиксики\nolik-e1293108446219-178x2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27495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endParaRPr lang="ru-RU" smtClean="0"/>
          </a:p>
          <a:p>
            <a:pPr algn="ctr">
              <a:buFont typeface="Wingdings 3" pitchFamily="18" charset="2"/>
              <a:buNone/>
            </a:pPr>
            <a:endParaRPr lang="ru-RU" smtClean="0"/>
          </a:p>
          <a:p>
            <a:pPr algn="ctr">
              <a:buFont typeface="Wingdings 3" pitchFamily="18" charset="2"/>
              <a:buNone/>
            </a:pPr>
            <a:r>
              <a:rPr lang="ru-RU" sz="3600" b="1" smtClean="0"/>
              <a:t>             1     3    5    7  ___</a:t>
            </a:r>
          </a:p>
          <a:p>
            <a:pPr algn="ctr">
              <a:buFont typeface="Wingdings 3" pitchFamily="18" charset="2"/>
              <a:buNone/>
            </a:pPr>
            <a:r>
              <a:rPr lang="ru-RU" sz="3600" b="1" smtClean="0"/>
              <a:t>             10   8    6    4  ___</a:t>
            </a:r>
          </a:p>
          <a:p>
            <a:pPr algn="ctr"/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525" y="328613"/>
            <a:ext cx="8240713" cy="128111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 descr="C:\Users\User\Pictures\все переп. у Сани\Фиксики\Фиксики\nolik-e1293108446219-178x2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27495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endParaRPr lang="ru-RU" smtClean="0"/>
          </a:p>
          <a:p>
            <a:pPr algn="ctr">
              <a:buFont typeface="Wingdings 3" pitchFamily="18" charset="2"/>
              <a:buNone/>
            </a:pPr>
            <a:endParaRPr lang="ru-RU" smtClean="0"/>
          </a:p>
          <a:p>
            <a:pPr algn="ctr">
              <a:buFont typeface="Wingdings 3" pitchFamily="18" charset="2"/>
              <a:buNone/>
            </a:pPr>
            <a:r>
              <a:rPr lang="ru-RU" sz="3600" b="1" smtClean="0"/>
              <a:t>             1     3    5    7   </a:t>
            </a:r>
            <a:r>
              <a:rPr lang="ru-RU" sz="4000" b="1" smtClean="0">
                <a:solidFill>
                  <a:srgbClr val="FF0000"/>
                </a:solidFill>
              </a:rPr>
              <a:t>9</a:t>
            </a:r>
            <a:endParaRPr lang="ru-RU" sz="3600" b="1" smtClean="0">
              <a:solidFill>
                <a:srgbClr val="FF0000"/>
              </a:solidFill>
            </a:endParaRPr>
          </a:p>
          <a:p>
            <a:pPr algn="ctr">
              <a:buFont typeface="Wingdings 3" pitchFamily="18" charset="2"/>
              <a:buNone/>
            </a:pPr>
            <a:r>
              <a:rPr lang="ru-RU" sz="3600" b="1" smtClean="0"/>
              <a:t>             10   8    6    4   </a:t>
            </a:r>
            <a:r>
              <a:rPr lang="ru-RU" sz="4000" b="1" smtClean="0">
                <a:solidFill>
                  <a:srgbClr val="FF0000"/>
                </a:solidFill>
              </a:rPr>
              <a:t>2</a:t>
            </a:r>
            <a:endParaRPr lang="ru-RU" sz="3600" b="1" smtClean="0">
              <a:solidFill>
                <a:srgbClr val="FF0000"/>
              </a:solidFill>
            </a:endParaRPr>
          </a:p>
          <a:p>
            <a:pPr algn="ctr">
              <a:buFont typeface="Wingdings 3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                       </a:t>
            </a:r>
            <a:r>
              <a:rPr lang="ru-RU" sz="4400" b="1" smtClean="0">
                <a:solidFill>
                  <a:srgbClr val="FF0000"/>
                </a:solidFill>
              </a:rPr>
              <a:t>ЗАКОНОМЕРНОСТЬ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525" y="328613"/>
            <a:ext cx="8240713" cy="128111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9 -0.15023 L -0.13369 -0.483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Содержимое 3" descr="64345155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75" y="1481138"/>
            <a:ext cx="7207250" cy="4525962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все переп. у Сани\бабочки\Mouse_spide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3429000"/>
            <a:ext cx="2913062" cy="1944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8851" name="Picture 6" descr="C:\Users\User\Pictures\все переп. у Сани\бабочки\A506DDA0D6BA-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86168">
            <a:off x="3071813" y="1733550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3" descr="C:\Users\User\Pictures\все переп. у Сани\бабочки\belo-golubajababochka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02279">
            <a:off x="2549525" y="4076700"/>
            <a:ext cx="2514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4" descr="C:\Users\User\Pictures\все переп. у Сани\бабочки\af5984d7e294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196975"/>
            <a:ext cx="27559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C:\Users\User\Pictures\все переп. у Сани\бабочки\28809228ec39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97004">
            <a:off x="269875" y="2416175"/>
            <a:ext cx="2538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9" descr="C:\Users\User\Pictures\все переп. у Сани\бабочки\bad_angel_games_kids-3756[1]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06997">
            <a:off x="1908175" y="549275"/>
            <a:ext cx="188277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Содержимое 3" descr="Самая большая бабоч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484313"/>
            <a:ext cx="7489825" cy="453707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Users\User\Pictures\все переп. у Сани\Фиксики\Фиксики\i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997200"/>
            <a:ext cx="2695575" cy="22987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1638" y="-23813"/>
            <a:ext cx="8566150" cy="1651001"/>
          </a:xfrm>
        </p:spPr>
      </p:pic>
      <p:sp>
        <p:nvSpPr>
          <p:cNvPr id="4" name="Овал 3"/>
          <p:cNvSpPr/>
          <p:nvPr/>
        </p:nvSpPr>
        <p:spPr>
          <a:xfrm>
            <a:off x="3132138" y="3357563"/>
            <a:ext cx="719137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10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1835150" y="2708275"/>
            <a:ext cx="720725" cy="6492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8175" y="3933825"/>
            <a:ext cx="719138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6100" y="3933825"/>
            <a:ext cx="720725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03575" y="4581525"/>
            <a:ext cx="720725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59113" y="2133600"/>
            <a:ext cx="720725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6100" y="2708275"/>
            <a:ext cx="720725" cy="6492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>
            <a:stCxn id="4" idx="1"/>
          </p:cNvCxnSpPr>
          <p:nvPr/>
        </p:nvCxnSpPr>
        <p:spPr>
          <a:xfrm flipH="1" flipV="1">
            <a:off x="2555875" y="3141663"/>
            <a:ext cx="681038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0"/>
            <a:endCxn id="9" idx="4"/>
          </p:cNvCxnSpPr>
          <p:nvPr/>
        </p:nvCxnSpPr>
        <p:spPr>
          <a:xfrm flipH="1" flipV="1">
            <a:off x="3419475" y="2781300"/>
            <a:ext cx="73025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7"/>
            <a:endCxn id="10" idx="3"/>
          </p:cNvCxnSpPr>
          <p:nvPr/>
        </p:nvCxnSpPr>
        <p:spPr>
          <a:xfrm flipV="1">
            <a:off x="3746500" y="3262313"/>
            <a:ext cx="714375" cy="188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3"/>
            <a:endCxn id="6" idx="6"/>
          </p:cNvCxnSpPr>
          <p:nvPr/>
        </p:nvCxnSpPr>
        <p:spPr>
          <a:xfrm flipH="1">
            <a:off x="2627313" y="3910013"/>
            <a:ext cx="609600" cy="34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4"/>
          </p:cNvCxnSpPr>
          <p:nvPr/>
        </p:nvCxnSpPr>
        <p:spPr>
          <a:xfrm>
            <a:off x="3492500" y="4005263"/>
            <a:ext cx="71438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51275" y="3789363"/>
            <a:ext cx="576263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 descr="G:\Мои рисунки\аним,  дет. рис\backgrounds_0004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81923" name="Picture 6" descr="C:\Users\User\Pictures\все переп. у Сани\Фиксики\Фиксики\flnyceuk5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484313"/>
            <a:ext cx="426085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3" descr="C:\Users\User\Pictures\все переп. у Сани\Фиксики\Фиксики\nolik-e1293108446219-178x25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916113"/>
            <a:ext cx="2339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2" descr="C:\Users\User\Pictures\все переп. у Сани\Фиксики\Фиксики\i[2]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1403350" y="3716338"/>
            <a:ext cx="3101975" cy="264795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30</vt:i4>
      </vt:variant>
      <vt:variant>
        <vt:lpstr>Заголовки слайдов</vt:lpstr>
      </vt:variant>
      <vt:variant>
        <vt:i4>8</vt:i4>
      </vt:variant>
    </vt:vector>
  </HeadingPairs>
  <TitlesOfParts>
    <vt:vector size="48" baseType="lpstr">
      <vt:lpstr>Lucida Sans Unicode</vt:lpstr>
      <vt:lpstr>Arial</vt:lpstr>
      <vt:lpstr>Wingdings 3</vt:lpstr>
      <vt:lpstr>Verdana</vt:lpstr>
      <vt:lpstr>Wingdings 2</vt:lpstr>
      <vt:lpstr>Calibri</vt:lpstr>
      <vt:lpstr>Constantia</vt:lpstr>
      <vt:lpstr>Times New Roman</vt:lpstr>
      <vt:lpstr>Wingdings</vt:lpstr>
      <vt:lpstr>Trebuchet MS</vt:lpstr>
      <vt:lpstr>Открытая</vt:lpstr>
      <vt:lpstr>1_Тема Office</vt:lpstr>
      <vt:lpstr>Бумажная</vt:lpstr>
      <vt:lpstr>Апекс</vt:lpstr>
      <vt:lpstr>1_Открытая</vt:lpstr>
      <vt:lpstr>Изящная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Бумажная</vt:lpstr>
      <vt:lpstr>Бумажная</vt:lpstr>
      <vt:lpstr>Бумажная</vt:lpstr>
      <vt:lpstr>Бумажная</vt:lpstr>
      <vt:lpstr>Бумажная</vt:lpstr>
      <vt:lpstr>Апекс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nadezhda.pronskaya</cp:lastModifiedBy>
  <cp:revision>22</cp:revision>
  <dcterms:created xsi:type="dcterms:W3CDTF">2012-03-11T19:56:02Z</dcterms:created>
  <dcterms:modified xsi:type="dcterms:W3CDTF">2013-04-03T08:43:11Z</dcterms:modified>
</cp:coreProperties>
</file>