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58" r:id="rId6"/>
    <p:sldId id="267" r:id="rId7"/>
    <p:sldId id="268" r:id="rId8"/>
    <p:sldId id="269" r:id="rId9"/>
    <p:sldId id="263" r:id="rId10"/>
    <p:sldId id="264" r:id="rId11"/>
    <p:sldId id="260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71E47-3143-433E-9EAE-932F22F7EBB1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569E1-D288-4329-AA32-0130EAA32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69E1-D288-4329-AA32-0130EAA322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FCF04B-1749-46A3-A97C-8A8E336E9740}" type="datetimeFigureOut">
              <a:rPr lang="ru-RU" smtClean="0"/>
              <a:pPr/>
              <a:t>15.10.2010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434522-5914-4B79-B62B-8E66857A1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8;&#1083;&#1100;&#1074;&#1080;&#1085;&#1072;\&#1056;&#1072;&#1073;&#1086;&#1095;&#1080;&#1081;%20&#1089;&#1090;&#1086;&#1083;\vkontakteDJ\&#1043;&#1091;&#1089;&#1083;&#1080;\&#1044;&#1086;&#1088;&#1086;&#1078;&#1082;&#1072;%202.mp3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8;&#1083;&#1100;&#1074;&#1080;&#1085;&#1072;\&#1056;&#1072;&#1073;&#1086;&#1095;&#1080;&#1081;%20&#1089;&#1090;&#1086;&#1083;\vkontakteDJ\&#1043;&#1091;&#1089;&#1083;&#1080;\&#1044;&#1086;&#1088;&#1086;&#1078;&#1082;&#1072;%202.mp3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305800" cy="1143000"/>
          </a:xfrm>
        </p:spPr>
        <p:txBody>
          <a:bodyPr/>
          <a:lstStyle/>
          <a:p>
            <a:r>
              <a:rPr lang="ru-RU" dirty="0" smtClean="0"/>
              <a:t>Фольклорная лексика. Былины. Былинный стих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05800" cy="1584176"/>
          </a:xfrm>
        </p:spPr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pic>
        <p:nvPicPr>
          <p:cNvPr id="4" name="Дорож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715140" y="4429132"/>
            <a:ext cx="304800" cy="304800"/>
          </a:xfrm>
          <a:prstGeom prst="rect">
            <a:avLst/>
          </a:prstGeom>
        </p:spPr>
      </p:pic>
      <p:pic>
        <p:nvPicPr>
          <p:cNvPr id="5" name="Рисунок 4" descr="Iv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852936"/>
            <a:ext cx="59766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72000"/>
          </a:xfrm>
        </p:spPr>
        <p:txBody>
          <a:bodyPr/>
          <a:lstStyle/>
          <a:p>
            <a:r>
              <a:rPr lang="ru-RU" sz="3200" i="1" dirty="0" smtClean="0"/>
              <a:t>Устаревшие слова</a:t>
            </a:r>
            <a:r>
              <a:rPr lang="ru-RU" dirty="0" smtClean="0"/>
              <a:t>: почесь, заутрени, вёрсты, палата, бояре, княгиня, град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3200" i="1" dirty="0" smtClean="0"/>
              <a:t>Диалектные слова</a:t>
            </a:r>
            <a:r>
              <a:rPr lang="ru-RU" dirty="0" smtClean="0"/>
              <a:t>: </a:t>
            </a:r>
            <a:r>
              <a:rPr lang="ru-RU" dirty="0" smtClean="0"/>
              <a:t>караки, посеченье.</a:t>
            </a:r>
          </a:p>
          <a:p>
            <a:endParaRPr lang="ru-RU" dirty="0" smtClean="0"/>
          </a:p>
          <a:p>
            <a:r>
              <a:rPr lang="ru-RU" sz="3200" i="1" dirty="0" smtClean="0"/>
              <a:t>Разговорные слова</a:t>
            </a:r>
            <a:r>
              <a:rPr lang="ru-RU" dirty="0" smtClean="0"/>
              <a:t>: расстилается сын, заложиться за князя, обеденки, помешенки, оконички, изберечь.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лья Муромец и Соловей-разбойник. 1940 ГРМ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343814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мыы )) 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340768"/>
            <a:ext cx="3657600" cy="4838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речитатив под аккомпанемент гуслей, </a:t>
            </a:r>
          </a:p>
          <a:p>
            <a:endParaRPr lang="ru-RU" dirty="0" smtClean="0"/>
          </a:p>
          <a:p>
            <a:r>
              <a:rPr lang="ru-RU" dirty="0" smtClean="0"/>
              <a:t>ритм(ударения), </a:t>
            </a:r>
          </a:p>
          <a:p>
            <a:endParaRPr lang="ru-RU" dirty="0" smtClean="0"/>
          </a:p>
          <a:p>
            <a:r>
              <a:rPr lang="ru-RU" dirty="0" smtClean="0"/>
              <a:t>цезура(пауза).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Былинный стих: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iktor_Michajlowitsch_Wassnezow_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Былина</a:t>
            </a:r>
            <a:r>
              <a:rPr lang="ru-RU" sz="3600" dirty="0" smtClean="0"/>
              <a:t>- стихотворное сказание о богатырях, народных героях, фантастических и исторических событиях Древней Руси.</a:t>
            </a:r>
            <a:endParaRPr lang="ru-RU" sz="3600" dirty="0"/>
          </a:p>
        </p:txBody>
      </p:sp>
      <p:pic>
        <p:nvPicPr>
          <p:cNvPr id="4" name="Рисунок 3" descr="i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429000"/>
            <a:ext cx="420052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Фольклор- устное народное </a:t>
            </a:r>
            <a:r>
              <a:rPr lang="ru-RU" sz="4000" b="1" dirty="0" smtClean="0"/>
              <a:t>творчество.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82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2876550" cy="4257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Былины</a:t>
            </a:r>
            <a:endParaRPr lang="ru-RU" dirty="0"/>
          </a:p>
        </p:txBody>
      </p:sp>
      <p:pic>
        <p:nvPicPr>
          <p:cNvPr id="5" name="Рисунок 4" descr="imgu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3431771" cy="5013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096344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e5ddb9ef421e01251d8b7ba8186ec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273630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0566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280831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246619204_na-ob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024336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56084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305800" cy="1143000"/>
          </a:xfrm>
        </p:spPr>
        <p:txBody>
          <a:bodyPr/>
          <a:lstStyle/>
          <a:p>
            <a:r>
              <a:rPr lang="ru-RU" dirty="0" smtClean="0"/>
              <a:t>Фольклорная лексика. Былины. Былинный стих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05800" cy="1584176"/>
          </a:xfrm>
        </p:spPr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pic>
        <p:nvPicPr>
          <p:cNvPr id="4" name="Дорож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715140" y="4429132"/>
            <a:ext cx="304800" cy="304800"/>
          </a:xfrm>
          <a:prstGeom prst="rect">
            <a:avLst/>
          </a:prstGeom>
        </p:spPr>
      </p:pic>
      <p:pic>
        <p:nvPicPr>
          <p:cNvPr id="5" name="Рисунок 4" descr="Iv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852936"/>
            <a:ext cx="59766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добрый конь,</a:t>
            </a:r>
          </a:p>
          <a:p>
            <a:r>
              <a:rPr lang="ru-RU" dirty="0" smtClean="0"/>
              <a:t>чистое поле,</a:t>
            </a:r>
          </a:p>
          <a:p>
            <a:r>
              <a:rPr lang="ru-RU" dirty="0" smtClean="0"/>
              <a:t>ретивый конь,</a:t>
            </a:r>
          </a:p>
          <a:p>
            <a:r>
              <a:rPr lang="ru-RU" dirty="0" smtClean="0"/>
              <a:t>могучий богатырь,</a:t>
            </a:r>
          </a:p>
          <a:p>
            <a:r>
              <a:rPr lang="ru-RU" dirty="0" smtClean="0"/>
              <a:t>богатырское сердце,</a:t>
            </a:r>
          </a:p>
          <a:p>
            <a:r>
              <a:rPr lang="ru-RU" dirty="0" smtClean="0"/>
              <a:t>святая Русь,</a:t>
            </a:r>
          </a:p>
          <a:p>
            <a:r>
              <a:rPr lang="ru-RU" dirty="0" smtClean="0"/>
              <a:t>буйная голова,</a:t>
            </a:r>
          </a:p>
          <a:p>
            <a:r>
              <a:rPr lang="ru-RU" dirty="0" smtClean="0"/>
              <a:t>боевая </a:t>
            </a:r>
            <a:r>
              <a:rPr lang="ru-RU" dirty="0" smtClean="0"/>
              <a:t>сабля.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Постоянные эпитеты:</a:t>
            </a:r>
            <a:endParaRPr lang="ru-RU" dirty="0"/>
          </a:p>
        </p:txBody>
      </p:sp>
      <p:pic>
        <p:nvPicPr>
          <p:cNvPr id="4" name="Содержимое 5" descr="iliya-murom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12776"/>
            <a:ext cx="417646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500</TotalTime>
  <Words>119</Words>
  <Application>Microsoft Office PowerPoint</Application>
  <PresentationFormat>Экран (4:3)</PresentationFormat>
  <Paragraphs>31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Тема урока</vt:lpstr>
      <vt:lpstr>Слайд 2</vt:lpstr>
      <vt:lpstr>Слайд 3</vt:lpstr>
      <vt:lpstr>Былины</vt:lpstr>
      <vt:lpstr>Слайд 5</vt:lpstr>
      <vt:lpstr>Слайд 6</vt:lpstr>
      <vt:lpstr>Слайд 7</vt:lpstr>
      <vt:lpstr>Тема урока</vt:lpstr>
      <vt:lpstr>Постоянные эпитеты:</vt:lpstr>
      <vt:lpstr>Слайд 10</vt:lpstr>
      <vt:lpstr>Слайд 11</vt:lpstr>
      <vt:lpstr> Былинный стих: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Ильвина</dc:creator>
  <cp:lastModifiedBy>Ильвина</cp:lastModifiedBy>
  <cp:revision>51</cp:revision>
  <dcterms:created xsi:type="dcterms:W3CDTF">2010-10-14T14:38:12Z</dcterms:created>
  <dcterms:modified xsi:type="dcterms:W3CDTF">2010-10-15T18:45:41Z</dcterms:modified>
</cp:coreProperties>
</file>