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3" r:id="rId2"/>
    <p:sldId id="281" r:id="rId3"/>
    <p:sldId id="275" r:id="rId4"/>
    <p:sldId id="283" r:id="rId5"/>
    <p:sldId id="289" r:id="rId6"/>
    <p:sldId id="290" r:id="rId7"/>
    <p:sldId id="285" r:id="rId8"/>
    <p:sldId id="286" r:id="rId9"/>
    <p:sldId id="287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70639-9063-45B2-9AE4-1CDFB1ECC61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8A87B-DC55-425A-96BD-63CF2AA469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8A87B-DC55-425A-96BD-63CF2AA469A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F6338-DAFD-42DC-9D66-0C323C57C72B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11EC3-C5D1-47AF-AE20-73318B2CD9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jpeg"/><Relationship Id="rId7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gif"/><Relationship Id="rId4" Type="http://schemas.openxmlformats.org/officeDocument/2006/relationships/image" Target="../media/image13.jpe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F:\рисунки для призентаций\1272141360_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29784" y="5643578"/>
            <a:ext cx="847690" cy="983655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357158" y="1714488"/>
            <a:ext cx="8286808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b="1" i="1" dirty="0" smtClean="0">
                <a:latin typeface="Times New Roman" pitchFamily="18" charset="0"/>
                <a:cs typeface="Times New Roman" pitchFamily="18" charset="0"/>
              </a:rPr>
              <a:t>Занятие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Гармония  холодной гаммы</a:t>
            </a: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en-US" sz="3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Центра детского творчества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изостудии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«Родник творчества»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Урванцева Татьяна Алексеевна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 Междуреченск </a:t>
            </a:r>
          </a:p>
        </p:txBody>
      </p:sp>
      <p:pic>
        <p:nvPicPr>
          <p:cNvPr id="3074" name="Picture 2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5429264"/>
            <a:ext cx="571500" cy="571500"/>
          </a:xfrm>
          <a:prstGeom prst="rect">
            <a:avLst/>
          </a:prstGeom>
          <a:noFill/>
        </p:spPr>
      </p:pic>
      <p:pic>
        <p:nvPicPr>
          <p:cNvPr id="3075" name="Picture 3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143380"/>
            <a:ext cx="571500" cy="571500"/>
          </a:xfrm>
          <a:prstGeom prst="rect">
            <a:avLst/>
          </a:prstGeom>
          <a:noFill/>
        </p:spPr>
      </p:pic>
      <p:pic>
        <p:nvPicPr>
          <p:cNvPr id="3076" name="Picture 4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5143512"/>
            <a:ext cx="571500" cy="571500"/>
          </a:xfrm>
          <a:prstGeom prst="rect">
            <a:avLst/>
          </a:prstGeom>
          <a:noFill/>
        </p:spPr>
      </p:pic>
      <p:pic>
        <p:nvPicPr>
          <p:cNvPr id="3077" name="Picture 5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85852" y="2285992"/>
            <a:ext cx="571500" cy="571500"/>
          </a:xfrm>
          <a:prstGeom prst="rect">
            <a:avLst/>
          </a:prstGeom>
          <a:noFill/>
        </p:spPr>
      </p:pic>
      <p:pic>
        <p:nvPicPr>
          <p:cNvPr id="3078" name="Picture 6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00760" y="2714620"/>
            <a:ext cx="571500" cy="571500"/>
          </a:xfrm>
          <a:prstGeom prst="rect">
            <a:avLst/>
          </a:prstGeom>
          <a:noFill/>
        </p:spPr>
      </p:pic>
      <p:pic>
        <p:nvPicPr>
          <p:cNvPr id="3079" name="Picture 7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8148" y="2500306"/>
            <a:ext cx="571500" cy="571500"/>
          </a:xfrm>
          <a:prstGeom prst="rect">
            <a:avLst/>
          </a:prstGeom>
          <a:noFill/>
        </p:spPr>
      </p:pic>
      <p:pic>
        <p:nvPicPr>
          <p:cNvPr id="3080" name="Picture 8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429264"/>
            <a:ext cx="571500" cy="571500"/>
          </a:xfrm>
          <a:prstGeom prst="rect">
            <a:avLst/>
          </a:prstGeom>
          <a:noFill/>
        </p:spPr>
      </p:pic>
      <p:pic>
        <p:nvPicPr>
          <p:cNvPr id="12" name="Picture 3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5072074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3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5786454"/>
            <a:ext cx="571500" cy="571500"/>
          </a:xfrm>
          <a:prstGeom prst="rect">
            <a:avLst/>
          </a:prstGeom>
          <a:noFill/>
        </p:spPr>
      </p:pic>
      <p:pic>
        <p:nvPicPr>
          <p:cNvPr id="14" name="Picture 2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429132"/>
            <a:ext cx="571500" cy="571500"/>
          </a:xfrm>
          <a:prstGeom prst="rect">
            <a:avLst/>
          </a:prstGeom>
          <a:noFill/>
        </p:spPr>
      </p:pic>
      <p:pic>
        <p:nvPicPr>
          <p:cNvPr id="15" name="Picture 2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3929066"/>
            <a:ext cx="571500" cy="571500"/>
          </a:xfrm>
          <a:prstGeom prst="rect">
            <a:avLst/>
          </a:prstGeom>
          <a:noFill/>
        </p:spPr>
      </p:pic>
      <p:pic>
        <p:nvPicPr>
          <p:cNvPr id="16" name="Picture 2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5572140"/>
            <a:ext cx="571500" cy="571500"/>
          </a:xfrm>
          <a:prstGeom prst="rect">
            <a:avLst/>
          </a:prstGeom>
          <a:noFill/>
        </p:spPr>
      </p:pic>
      <p:pic>
        <p:nvPicPr>
          <p:cNvPr id="17" name="Picture 8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7422" y="2714620"/>
            <a:ext cx="571500" cy="571500"/>
          </a:xfrm>
          <a:prstGeom prst="rect">
            <a:avLst/>
          </a:prstGeom>
          <a:noFill/>
        </p:spPr>
      </p:pic>
      <p:pic>
        <p:nvPicPr>
          <p:cNvPr id="18" name="Picture 8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5786454"/>
            <a:ext cx="571500" cy="571500"/>
          </a:xfrm>
          <a:prstGeom prst="rect">
            <a:avLst/>
          </a:prstGeom>
          <a:noFill/>
        </p:spPr>
      </p:pic>
      <p:pic>
        <p:nvPicPr>
          <p:cNvPr id="19" name="Picture 8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929198"/>
            <a:ext cx="571500" cy="571500"/>
          </a:xfrm>
          <a:prstGeom prst="rect">
            <a:avLst/>
          </a:prstGeom>
          <a:noFill/>
        </p:spPr>
      </p:pic>
      <p:pic>
        <p:nvPicPr>
          <p:cNvPr id="20" name="Picture 3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143116"/>
            <a:ext cx="571500" cy="571500"/>
          </a:xfrm>
          <a:prstGeom prst="rect">
            <a:avLst/>
          </a:prstGeom>
          <a:noFill/>
        </p:spPr>
      </p:pic>
      <p:pic>
        <p:nvPicPr>
          <p:cNvPr id="21" name="Picture 8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4857760"/>
            <a:ext cx="571500" cy="571500"/>
          </a:xfrm>
          <a:prstGeom prst="rect">
            <a:avLst/>
          </a:prstGeom>
          <a:noFill/>
        </p:spPr>
      </p:pic>
      <p:pic>
        <p:nvPicPr>
          <p:cNvPr id="22" name="Picture 8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6000768"/>
            <a:ext cx="571500" cy="571500"/>
          </a:xfrm>
          <a:prstGeom prst="rect">
            <a:avLst/>
          </a:prstGeom>
          <a:noFill/>
        </p:spPr>
      </p:pic>
      <p:pic>
        <p:nvPicPr>
          <p:cNvPr id="23" name="Picture 2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1785926"/>
            <a:ext cx="571500" cy="571500"/>
          </a:xfrm>
          <a:prstGeom prst="rect">
            <a:avLst/>
          </a:prstGeom>
          <a:noFill/>
        </p:spPr>
      </p:pic>
      <p:pic>
        <p:nvPicPr>
          <p:cNvPr id="24" name="Picture 2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1571612"/>
            <a:ext cx="571500" cy="571500"/>
          </a:xfrm>
          <a:prstGeom prst="rect">
            <a:avLst/>
          </a:prstGeom>
          <a:noFill/>
        </p:spPr>
      </p:pic>
      <p:pic>
        <p:nvPicPr>
          <p:cNvPr id="25" name="Picture 8" descr="G:\Степанова Ксюша материал\0АнИмА=4\ЗвЁзДы\zvezdia-8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3786190"/>
            <a:ext cx="571500" cy="571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3" name="Рисунок 2" descr="C:\Documents and Settings\Admin\Рабочий стол\Мама\Рожд. ел\521584242.gif"/>
          <p:cNvPicPr/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Доработать занятие для КРИП и ПРО\катание с гор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357562"/>
            <a:ext cx="3010895" cy="300037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1" name="Picture 3" descr="H:\Доработать занятие для КРИП и ПРО\сиреневый пейзаж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28604"/>
            <a:ext cx="3971844" cy="2758019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2" name="Picture 4" descr="H:\Доработать занятие для КРИП и ПРО\хрустальный сон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357166"/>
            <a:ext cx="3525627" cy="292833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53" name="Picture 5" descr="H:\Доработать занятие для КРИП и ПРО\у реки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3357562"/>
            <a:ext cx="3661595" cy="2928958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F:\рисунки для призентаций\1272141360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572140"/>
            <a:ext cx="847690" cy="983655"/>
          </a:xfrm>
          <a:prstGeom prst="rect">
            <a:avLst/>
          </a:prstGeom>
          <a:noFill/>
        </p:spPr>
      </p:pic>
      <p:pic>
        <p:nvPicPr>
          <p:cNvPr id="27650" name="Picture 2" descr="C:\Documents and Settings\Admin\Рабочий стол\02_jp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3"/>
            <a:ext cx="9143999" cy="685802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Преподаватель\Рабочий стол\олене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29092"/>
            <a:ext cx="4021520" cy="2828469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3" name="Picture 3" descr="C:\Documents and Settings\Преподаватель\Рабочий стол\рябин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357298"/>
            <a:ext cx="4143404" cy="3143706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028" name="Picture 4" descr="C:\Documents and Settings\Преподаватель\Рабочий стол\снег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3571876"/>
            <a:ext cx="4071966" cy="2777986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4929190" y="550070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Пейзажи в холодной гамме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9981" t="8002" r="32518" b="254"/>
          <a:stretch>
            <a:fillRect/>
          </a:stretch>
        </p:blipFill>
        <p:spPr bwMode="auto">
          <a:xfrm>
            <a:off x="714348" y="642918"/>
            <a:ext cx="2928958" cy="43214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099" name="Picture 3" descr="D:\Мороз и солнце\Рабочий стол\зимние забавы\ел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1" y="785794"/>
            <a:ext cx="3865421" cy="33575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0" name="Picture 4" descr="D:\Мороз и солнце\Рабочий стол\зимние забавы\небо тепло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286123"/>
            <a:ext cx="3500462" cy="3143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101" name="Picture 5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00496" y="2428868"/>
            <a:ext cx="485775" cy="495300"/>
          </a:xfrm>
          <a:prstGeom prst="rect">
            <a:avLst/>
          </a:prstGeom>
          <a:noFill/>
        </p:spPr>
      </p:pic>
      <p:pic>
        <p:nvPicPr>
          <p:cNvPr id="4102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16" y="4643446"/>
            <a:ext cx="485775" cy="495300"/>
          </a:xfrm>
          <a:prstGeom prst="rect">
            <a:avLst/>
          </a:prstGeom>
          <a:noFill/>
        </p:spPr>
      </p:pic>
      <p:pic>
        <p:nvPicPr>
          <p:cNvPr id="4103" name="Picture 7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929586" y="5286388"/>
            <a:ext cx="485775" cy="495300"/>
          </a:xfrm>
          <a:prstGeom prst="rect">
            <a:avLst/>
          </a:prstGeom>
          <a:noFill/>
        </p:spPr>
      </p:pic>
      <p:pic>
        <p:nvPicPr>
          <p:cNvPr id="4104" name="Picture 8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5786" y="5214950"/>
            <a:ext cx="485775" cy="495300"/>
          </a:xfrm>
          <a:prstGeom prst="rect">
            <a:avLst/>
          </a:prstGeom>
          <a:noFill/>
        </p:spPr>
      </p:pic>
      <p:pic>
        <p:nvPicPr>
          <p:cNvPr id="4105" name="Picture 9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28794" y="5786454"/>
            <a:ext cx="485775" cy="495300"/>
          </a:xfrm>
          <a:prstGeom prst="rect">
            <a:avLst/>
          </a:prstGeom>
          <a:noFill/>
        </p:spPr>
      </p:pic>
      <p:pic>
        <p:nvPicPr>
          <p:cNvPr id="4106" name="Picture 10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15140" y="5715016"/>
            <a:ext cx="485775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7" name="Picture 3" descr="F:\рисунки для призентаций\1272141360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5643578"/>
            <a:ext cx="847690" cy="983655"/>
          </a:xfrm>
          <a:prstGeom prst="rect">
            <a:avLst/>
          </a:prstGeom>
          <a:noFill/>
        </p:spPr>
      </p:pic>
      <p:pic>
        <p:nvPicPr>
          <p:cNvPr id="4" name="Рисунок 3" descr="C:\Documents and Settings\Администратор\Рабочий стол\зима\winter108.jpg"/>
          <p:cNvPicPr/>
          <p:nvPr/>
        </p:nvPicPr>
        <p:blipFill>
          <a:blip r:embed="rId4" cstate="print"/>
          <a:srcRect l="12223" t="16438" r="40922" b="39725"/>
          <a:stretch>
            <a:fillRect/>
          </a:stretch>
        </p:blipFill>
        <p:spPr bwMode="auto">
          <a:xfrm rot="10800000" flipH="1" flipV="1">
            <a:off x="428596" y="428604"/>
            <a:ext cx="292895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5" name="Рисунок 4" descr="C:\Documents and Settings\Администратор\Рабочий стол\зима\winter062.jpg"/>
          <p:cNvPicPr/>
          <p:nvPr/>
        </p:nvPicPr>
        <p:blipFill>
          <a:blip r:embed="rId5" cstate="print"/>
          <a:srcRect l="44645" b="27646"/>
          <a:stretch>
            <a:fillRect/>
          </a:stretch>
        </p:blipFill>
        <p:spPr bwMode="auto">
          <a:xfrm>
            <a:off x="1643042" y="1285860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2050" name="Picture 2" descr="C:\Documents and Settings\Преподаватель\Рабочий стол\мост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500042"/>
            <a:ext cx="3157800" cy="2428892"/>
          </a:xfrm>
          <a:prstGeom prst="rect">
            <a:avLst/>
          </a:prstGeom>
          <a:noFill/>
        </p:spPr>
      </p:pic>
      <p:pic>
        <p:nvPicPr>
          <p:cNvPr id="2051" name="Picture 3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282" y="2786058"/>
            <a:ext cx="571500" cy="571500"/>
          </a:xfrm>
          <a:prstGeom prst="rect">
            <a:avLst/>
          </a:prstGeom>
          <a:noFill/>
        </p:spPr>
      </p:pic>
      <p:pic>
        <p:nvPicPr>
          <p:cNvPr id="2053" name="Picture 5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5572140"/>
            <a:ext cx="571500" cy="571500"/>
          </a:xfrm>
          <a:prstGeom prst="rect">
            <a:avLst/>
          </a:prstGeom>
          <a:noFill/>
        </p:spPr>
      </p:pic>
      <p:pic>
        <p:nvPicPr>
          <p:cNvPr id="2" name="Picture 2" descr="H:\Доработать занятие для КРИП и ПРО\Васнецов с ведрами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85786" y="2786058"/>
            <a:ext cx="2233531" cy="3045385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3" descr="H:\Доработать занятие для КРИП и ПРО\билибин Всадник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2" y="2285992"/>
            <a:ext cx="2563350" cy="3719501"/>
          </a:xfrm>
          <a:prstGeom prst="rect">
            <a:avLst/>
          </a:prstGeom>
          <a:noFill/>
        </p:spPr>
      </p:pic>
      <p:pic>
        <p:nvPicPr>
          <p:cNvPr id="16" name="Picture 11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001024" y="4714884"/>
            <a:ext cx="552450" cy="647700"/>
          </a:xfrm>
          <a:prstGeom prst="rect">
            <a:avLst/>
          </a:prstGeom>
          <a:noFill/>
        </p:spPr>
      </p:pic>
      <p:pic>
        <p:nvPicPr>
          <p:cNvPr id="17" name="Picture 11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86644" y="5214950"/>
            <a:ext cx="714380" cy="647700"/>
          </a:xfrm>
          <a:prstGeom prst="rect">
            <a:avLst/>
          </a:prstGeom>
          <a:noFill/>
        </p:spPr>
      </p:pic>
      <p:pic>
        <p:nvPicPr>
          <p:cNvPr id="18" name="Picture 11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358082" y="3714752"/>
            <a:ext cx="552450" cy="647700"/>
          </a:xfrm>
          <a:prstGeom prst="rect">
            <a:avLst/>
          </a:prstGeom>
          <a:noFill/>
        </p:spPr>
      </p:pic>
      <p:pic>
        <p:nvPicPr>
          <p:cNvPr id="19" name="Picture 11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929058" y="4714884"/>
            <a:ext cx="552450" cy="647700"/>
          </a:xfrm>
          <a:prstGeom prst="rect">
            <a:avLst/>
          </a:prstGeom>
          <a:noFill/>
        </p:spPr>
      </p:pic>
      <p:pic>
        <p:nvPicPr>
          <p:cNvPr id="20" name="Picture 11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6" y="4143380"/>
            <a:ext cx="552450" cy="647700"/>
          </a:xfrm>
          <a:prstGeom prst="rect">
            <a:avLst/>
          </a:prstGeom>
          <a:noFill/>
        </p:spPr>
      </p:pic>
      <p:pic>
        <p:nvPicPr>
          <p:cNvPr id="21" name="Picture 4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214422"/>
            <a:ext cx="571500" cy="5715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357686" y="6072206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Билибин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«Красный всадник»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2910" y="585789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 Васнецов  «Девушка с ведрами»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768" y="3357562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Картины в теплой гамме</a:t>
            </a:r>
            <a:endParaRPr lang="ru-RU" sz="1600" b="1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" name="Picture 3" descr="F:\рисунки для призентаций\1272141360_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5572140"/>
            <a:ext cx="847690" cy="983655"/>
          </a:xfrm>
          <a:prstGeom prst="rect">
            <a:avLst/>
          </a:prstGeom>
          <a:noFill/>
        </p:spPr>
      </p:pic>
      <p:pic>
        <p:nvPicPr>
          <p:cNvPr id="5122" name="Picture 2" descr="C:\Documents and Settings\Преподаватель\Рабочий стол\сказочн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571480"/>
            <a:ext cx="3129364" cy="3214710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5123" name="Picture 3" descr="C:\Documents and Settings\Преподаватель\Рабочий стол\три девицы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500042"/>
            <a:ext cx="3995737" cy="5184775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5125" name="Picture 5" descr="C:\Documents and Settings\Преподаватель\Рабочий стол\райская птиц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1670" y="3857628"/>
            <a:ext cx="2538658" cy="248920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5429264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</a:rPr>
              <a:t>Рисунки в теплой гамме</a:t>
            </a:r>
            <a:endParaRPr lang="ru-RU" sz="2000" dirty="0">
              <a:solidFill>
                <a:srgbClr val="C00000"/>
              </a:solidFill>
            </a:endParaRPr>
          </a:p>
        </p:txBody>
      </p:sp>
      <p:pic>
        <p:nvPicPr>
          <p:cNvPr id="5126" name="Picture 6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9058" y="2357430"/>
            <a:ext cx="552450" cy="647700"/>
          </a:xfrm>
          <a:prstGeom prst="rect">
            <a:avLst/>
          </a:prstGeom>
          <a:noFill/>
        </p:spPr>
      </p:pic>
      <p:pic>
        <p:nvPicPr>
          <p:cNvPr id="5127" name="Picture 7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929066"/>
            <a:ext cx="552450" cy="647700"/>
          </a:xfrm>
          <a:prstGeom prst="rect">
            <a:avLst/>
          </a:prstGeom>
          <a:noFill/>
        </p:spPr>
      </p:pic>
      <p:pic>
        <p:nvPicPr>
          <p:cNvPr id="5128" name="Picture 8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143900" y="3214686"/>
            <a:ext cx="552450" cy="647700"/>
          </a:xfrm>
          <a:prstGeom prst="rect">
            <a:avLst/>
          </a:prstGeom>
          <a:noFill/>
        </p:spPr>
      </p:pic>
      <p:pic>
        <p:nvPicPr>
          <p:cNvPr id="5129" name="Picture 9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4572008"/>
            <a:ext cx="552450" cy="647700"/>
          </a:xfrm>
          <a:prstGeom prst="rect">
            <a:avLst/>
          </a:prstGeom>
          <a:noFill/>
        </p:spPr>
      </p:pic>
      <p:pic>
        <p:nvPicPr>
          <p:cNvPr id="5130" name="Picture 10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5643578"/>
            <a:ext cx="552450" cy="647700"/>
          </a:xfrm>
          <a:prstGeom prst="rect">
            <a:avLst/>
          </a:prstGeom>
          <a:noFill/>
        </p:spPr>
      </p:pic>
      <p:pic>
        <p:nvPicPr>
          <p:cNvPr id="5131" name="Picture 11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24" y="4714884"/>
            <a:ext cx="552450" cy="647700"/>
          </a:xfrm>
          <a:prstGeom prst="rect">
            <a:avLst/>
          </a:prstGeom>
          <a:noFill/>
        </p:spPr>
      </p:pic>
      <p:pic>
        <p:nvPicPr>
          <p:cNvPr id="5132" name="Picture 12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5857892"/>
            <a:ext cx="552450" cy="647700"/>
          </a:xfrm>
          <a:prstGeom prst="rect">
            <a:avLst/>
          </a:prstGeom>
          <a:noFill/>
        </p:spPr>
      </p:pic>
      <p:pic>
        <p:nvPicPr>
          <p:cNvPr id="5133" name="Picture 13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6578" y="5643578"/>
            <a:ext cx="552450" cy="647700"/>
          </a:xfrm>
          <a:prstGeom prst="rect">
            <a:avLst/>
          </a:prstGeom>
          <a:noFill/>
        </p:spPr>
      </p:pic>
      <p:pic>
        <p:nvPicPr>
          <p:cNvPr id="16" name="Picture 12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0760" y="6000768"/>
            <a:ext cx="552450" cy="647700"/>
          </a:xfrm>
          <a:prstGeom prst="rect">
            <a:avLst/>
          </a:prstGeom>
          <a:noFill/>
        </p:spPr>
      </p:pic>
      <p:pic>
        <p:nvPicPr>
          <p:cNvPr id="17" name="Picture 12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786710" y="2357430"/>
            <a:ext cx="552450" cy="647700"/>
          </a:xfrm>
          <a:prstGeom prst="rect">
            <a:avLst/>
          </a:prstGeom>
          <a:noFill/>
        </p:spPr>
      </p:pic>
      <p:pic>
        <p:nvPicPr>
          <p:cNvPr id="18" name="Picture 12" descr="G:\Степанова Ксюша материал\0АнИмА=4\ЗвЁзДы\zvezdia-275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57290" y="5929330"/>
            <a:ext cx="552450" cy="64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H:\Доработать занятие для КРИП и ПРО\Васнецов снегурочк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357298"/>
            <a:ext cx="2971071" cy="4071966"/>
          </a:xfrm>
          <a:prstGeom prst="rect">
            <a:avLst/>
          </a:prstGeom>
          <a:noFill/>
        </p:spPr>
      </p:pic>
      <p:pic>
        <p:nvPicPr>
          <p:cNvPr id="1027" name="Picture 3" descr="H:\Доработать занятие для КРИП и ПРО\Царевна Лебедь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1357298"/>
            <a:ext cx="2652609" cy="3419550"/>
          </a:xfrm>
          <a:prstGeom prst="rect">
            <a:avLst/>
          </a:prstGeom>
          <a:noFill/>
        </p:spPr>
      </p:pic>
      <p:pic>
        <p:nvPicPr>
          <p:cNvPr id="1028" name="Picture 4" descr="H:\Доработать занятие для КРИП и ПРО\королева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28604"/>
            <a:ext cx="2362200" cy="3086100"/>
          </a:xfrm>
          <a:prstGeom prst="rect">
            <a:avLst/>
          </a:prstGeom>
          <a:noFill/>
        </p:spPr>
      </p:pic>
      <p:pic>
        <p:nvPicPr>
          <p:cNvPr id="1029" name="Picture 5" descr="H:\Доработать занятие для КРИП и ПРО\Золотарев Розы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31902" y="4355627"/>
            <a:ext cx="1597354" cy="214520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28596" y="5929330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В. Васнецов  «Снегурочка»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500063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М.   Врубель  «Царевна –    	лебедь»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868" y="3714752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Л. Золотарев «Снежная королева»,   «Розы»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00364" y="5929330"/>
            <a:ext cx="485775" cy="495300"/>
          </a:xfrm>
          <a:prstGeom prst="rect">
            <a:avLst/>
          </a:prstGeom>
          <a:noFill/>
        </p:spPr>
      </p:pic>
      <p:pic>
        <p:nvPicPr>
          <p:cNvPr id="19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5286388"/>
            <a:ext cx="485775" cy="495300"/>
          </a:xfrm>
          <a:prstGeom prst="rect">
            <a:avLst/>
          </a:prstGeom>
          <a:noFill/>
        </p:spPr>
      </p:pic>
      <p:pic>
        <p:nvPicPr>
          <p:cNvPr id="20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5643578"/>
            <a:ext cx="485775" cy="495300"/>
          </a:xfrm>
          <a:prstGeom prst="rect">
            <a:avLst/>
          </a:prstGeom>
          <a:noFill/>
        </p:spPr>
      </p:pic>
      <p:pic>
        <p:nvPicPr>
          <p:cNvPr id="21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5929330"/>
            <a:ext cx="485775" cy="495300"/>
          </a:xfrm>
          <a:prstGeom prst="rect">
            <a:avLst/>
          </a:prstGeom>
          <a:noFill/>
        </p:spPr>
      </p:pic>
      <p:pic>
        <p:nvPicPr>
          <p:cNvPr id="22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8992" y="4429132"/>
            <a:ext cx="485775" cy="495300"/>
          </a:xfrm>
          <a:prstGeom prst="rect">
            <a:avLst/>
          </a:prstGeom>
          <a:noFill/>
        </p:spPr>
      </p:pic>
      <p:pic>
        <p:nvPicPr>
          <p:cNvPr id="23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14414" y="5429264"/>
            <a:ext cx="485775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6146" name="Picture 2" descr="Приложение 3"/>
          <p:cNvPicPr>
            <a:picLocks noChangeAspect="1" noChangeArrowheads="1"/>
          </p:cNvPicPr>
          <p:nvPr/>
        </p:nvPicPr>
        <p:blipFill>
          <a:blip r:embed="rId3"/>
          <a:srcRect l="13809" t="7260" b="3760"/>
          <a:stretch>
            <a:fillRect/>
          </a:stretch>
        </p:blipFill>
        <p:spPr bwMode="auto">
          <a:xfrm rot="5400000">
            <a:off x="2440694" y="1274026"/>
            <a:ext cx="41197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71604" y="714356"/>
            <a:ext cx="57150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Задание № 1 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Найдите цвета указанные в таблице, вырежьте те цвета,  которые относятся к холодной гамме.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500306"/>
            <a:ext cx="571500" cy="571500"/>
          </a:xfrm>
          <a:prstGeom prst="rect">
            <a:avLst/>
          </a:prstGeom>
          <a:noFill/>
        </p:spPr>
      </p:pic>
      <p:pic>
        <p:nvPicPr>
          <p:cNvPr id="7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3357562"/>
            <a:ext cx="571500" cy="571500"/>
          </a:xfrm>
          <a:prstGeom prst="rect">
            <a:avLst/>
          </a:prstGeom>
          <a:noFill/>
        </p:spPr>
      </p:pic>
      <p:pic>
        <p:nvPicPr>
          <p:cNvPr id="8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62" y="2357430"/>
            <a:ext cx="571500" cy="571500"/>
          </a:xfrm>
          <a:prstGeom prst="rect">
            <a:avLst/>
          </a:prstGeom>
          <a:noFill/>
        </p:spPr>
      </p:pic>
      <p:pic>
        <p:nvPicPr>
          <p:cNvPr id="9" name="Picture 7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786454"/>
            <a:ext cx="571500" cy="571500"/>
          </a:xfrm>
          <a:prstGeom prst="rect">
            <a:avLst/>
          </a:prstGeom>
          <a:noFill/>
        </p:spPr>
      </p:pic>
      <p:pic>
        <p:nvPicPr>
          <p:cNvPr id="10" name="Picture 7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786322"/>
            <a:ext cx="571500" cy="571500"/>
          </a:xfrm>
          <a:prstGeom prst="rect">
            <a:avLst/>
          </a:prstGeom>
          <a:noFill/>
        </p:spPr>
      </p:pic>
      <p:pic>
        <p:nvPicPr>
          <p:cNvPr id="11" name="Picture 7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4000504"/>
            <a:ext cx="571500" cy="571500"/>
          </a:xfrm>
          <a:prstGeom prst="rect">
            <a:avLst/>
          </a:prstGeom>
          <a:noFill/>
        </p:spPr>
      </p:pic>
      <p:pic>
        <p:nvPicPr>
          <p:cNvPr id="12" name="Picture 7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562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7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5857892"/>
            <a:ext cx="571500" cy="571500"/>
          </a:xfrm>
          <a:prstGeom prst="rect">
            <a:avLst/>
          </a:prstGeom>
          <a:noFill/>
        </p:spPr>
      </p:pic>
      <p:pic>
        <p:nvPicPr>
          <p:cNvPr id="15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5000636"/>
            <a:ext cx="485775" cy="495300"/>
          </a:xfrm>
          <a:prstGeom prst="rect">
            <a:avLst/>
          </a:prstGeom>
          <a:noFill/>
        </p:spPr>
      </p:pic>
      <p:pic>
        <p:nvPicPr>
          <p:cNvPr id="16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29520" y="1714488"/>
            <a:ext cx="485775" cy="495300"/>
          </a:xfrm>
          <a:prstGeom prst="rect">
            <a:avLst/>
          </a:prstGeom>
          <a:noFill/>
        </p:spPr>
      </p:pic>
      <p:pic>
        <p:nvPicPr>
          <p:cNvPr id="17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785926"/>
            <a:ext cx="485775" cy="495300"/>
          </a:xfrm>
          <a:prstGeom prst="rect">
            <a:avLst/>
          </a:prstGeom>
          <a:noFill/>
        </p:spPr>
      </p:pic>
      <p:pic>
        <p:nvPicPr>
          <p:cNvPr id="18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3929066"/>
            <a:ext cx="485775" cy="495300"/>
          </a:xfrm>
          <a:prstGeom prst="rect">
            <a:avLst/>
          </a:prstGeom>
          <a:noFill/>
        </p:spPr>
      </p:pic>
      <p:pic>
        <p:nvPicPr>
          <p:cNvPr id="19" name="Picture 6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6248" y="6072206"/>
            <a:ext cx="485775" cy="495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рисунки для призентаций\настя\63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472" y="557214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Задание №2  Используя  цвета холодной  гаммы  разукрасьте  героев.</a:t>
            </a:r>
            <a:endParaRPr lang="ru-RU" dirty="0"/>
          </a:p>
        </p:txBody>
      </p:sp>
      <p:pic>
        <p:nvPicPr>
          <p:cNvPr id="7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43900" y="2428868"/>
            <a:ext cx="571500" cy="571500"/>
          </a:xfrm>
          <a:prstGeom prst="rect">
            <a:avLst/>
          </a:prstGeom>
          <a:noFill/>
        </p:spPr>
      </p:pic>
      <p:pic>
        <p:nvPicPr>
          <p:cNvPr id="8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6072206"/>
            <a:ext cx="571500" cy="571500"/>
          </a:xfrm>
          <a:prstGeom prst="rect">
            <a:avLst/>
          </a:prstGeom>
          <a:noFill/>
        </p:spPr>
      </p:pic>
      <p:pic>
        <p:nvPicPr>
          <p:cNvPr id="9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143512"/>
            <a:ext cx="571500" cy="571500"/>
          </a:xfrm>
          <a:prstGeom prst="rect">
            <a:avLst/>
          </a:prstGeom>
          <a:noFill/>
        </p:spPr>
      </p:pic>
      <p:pic>
        <p:nvPicPr>
          <p:cNvPr id="10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4071942"/>
            <a:ext cx="571500" cy="571500"/>
          </a:xfrm>
          <a:prstGeom prst="rect">
            <a:avLst/>
          </a:prstGeom>
          <a:noFill/>
        </p:spPr>
      </p:pic>
      <p:pic>
        <p:nvPicPr>
          <p:cNvPr id="11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428868"/>
            <a:ext cx="571500" cy="571500"/>
          </a:xfrm>
          <a:prstGeom prst="rect">
            <a:avLst/>
          </a:prstGeom>
          <a:noFill/>
        </p:spPr>
      </p:pic>
      <p:pic>
        <p:nvPicPr>
          <p:cNvPr id="12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76" y="3929066"/>
            <a:ext cx="571500" cy="571500"/>
          </a:xfrm>
          <a:prstGeom prst="rect">
            <a:avLst/>
          </a:prstGeom>
          <a:noFill/>
        </p:spPr>
      </p:pic>
      <p:pic>
        <p:nvPicPr>
          <p:cNvPr id="13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071678"/>
            <a:ext cx="571500" cy="571500"/>
          </a:xfrm>
          <a:prstGeom prst="rect">
            <a:avLst/>
          </a:prstGeom>
          <a:noFill/>
        </p:spPr>
      </p:pic>
      <p:pic>
        <p:nvPicPr>
          <p:cNvPr id="14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1024" y="5786454"/>
            <a:ext cx="571500" cy="571500"/>
          </a:xfrm>
          <a:prstGeom prst="rect">
            <a:avLst/>
          </a:prstGeom>
          <a:noFill/>
        </p:spPr>
      </p:pic>
      <p:pic>
        <p:nvPicPr>
          <p:cNvPr id="15" name="Picture 6" descr="G:\Степанова Ксюша материал\0АнИмА=4\ЗвЁзДы\zvezdia-54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5429264"/>
            <a:ext cx="571500" cy="571500"/>
          </a:xfrm>
          <a:prstGeom prst="rect">
            <a:avLst/>
          </a:prstGeom>
          <a:noFill/>
        </p:spPr>
      </p:pic>
      <p:pic>
        <p:nvPicPr>
          <p:cNvPr id="16" name="Picture 8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429264"/>
            <a:ext cx="485775" cy="495300"/>
          </a:xfrm>
          <a:prstGeom prst="rect">
            <a:avLst/>
          </a:prstGeom>
          <a:noFill/>
        </p:spPr>
      </p:pic>
      <p:pic>
        <p:nvPicPr>
          <p:cNvPr id="17" name="Picture 8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5929330"/>
            <a:ext cx="485775" cy="495300"/>
          </a:xfrm>
          <a:prstGeom prst="rect">
            <a:avLst/>
          </a:prstGeom>
          <a:noFill/>
        </p:spPr>
      </p:pic>
      <p:pic>
        <p:nvPicPr>
          <p:cNvPr id="18" name="Picture 8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357298"/>
            <a:ext cx="485775" cy="495300"/>
          </a:xfrm>
          <a:prstGeom prst="rect">
            <a:avLst/>
          </a:prstGeom>
          <a:noFill/>
        </p:spPr>
      </p:pic>
      <p:pic>
        <p:nvPicPr>
          <p:cNvPr id="19" name="Picture 8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520" y="6143644"/>
            <a:ext cx="485775" cy="495300"/>
          </a:xfrm>
          <a:prstGeom prst="rect">
            <a:avLst/>
          </a:prstGeom>
          <a:noFill/>
        </p:spPr>
      </p:pic>
      <p:pic>
        <p:nvPicPr>
          <p:cNvPr id="20" name="Picture 8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38" y="1571612"/>
            <a:ext cx="485775" cy="495300"/>
          </a:xfrm>
          <a:prstGeom prst="rect">
            <a:avLst/>
          </a:prstGeom>
          <a:noFill/>
        </p:spPr>
      </p:pic>
      <p:pic>
        <p:nvPicPr>
          <p:cNvPr id="21" name="Picture 8" descr="G:\Степанова Ксюша материал\0АнИмА=4\ЗвЁзДы\zvezdia-51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3286124"/>
            <a:ext cx="485775" cy="495300"/>
          </a:xfrm>
          <a:prstGeom prst="rect">
            <a:avLst/>
          </a:prstGeom>
          <a:noFill/>
        </p:spPr>
      </p:pic>
      <p:pic>
        <p:nvPicPr>
          <p:cNvPr id="1026" name="Picture 2" descr="C:\Users\ucer\Desktop\Доработать занятие для КРИП и ПРО\лисено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1643050"/>
            <a:ext cx="2696188" cy="3635362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Users\ucer\Desktop\Доработать занятие для КРИП и ПРО\зверя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1643050"/>
            <a:ext cx="2643206" cy="3619677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577</TotalTime>
  <Words>103</Words>
  <Application>Microsoft Office PowerPoint</Application>
  <PresentationFormat>Экран (4:3)</PresentationFormat>
  <Paragraphs>21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ucer</cp:lastModifiedBy>
  <cp:revision>58</cp:revision>
  <dcterms:created xsi:type="dcterms:W3CDTF">2011-12-08T09:21:54Z</dcterms:created>
  <dcterms:modified xsi:type="dcterms:W3CDTF">2013-01-28T12:37:30Z</dcterms:modified>
</cp:coreProperties>
</file>