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"/>
          <p:cNvGrpSpPr/>
          <p:nvPr/>
        </p:nvGrpSpPr>
        <p:grpSpPr>
          <a:xfrm>
            <a:off x="0" y="0"/>
            <a:ext cx="9141619" cy="713232"/>
            <a:chOff x="0" y="0"/>
            <a:chExt cx="12188825" cy="713232"/>
          </a:xfrm>
        </p:grpSpPr>
        <p:sp>
          <p:nvSpPr>
            <p:cNvPr id="7" name="Прямоуголь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0" y="0"/>
            <a:ext cx="534924" cy="6858000"/>
            <a:chOff x="0" y="0"/>
            <a:chExt cx="713232" cy="6858000"/>
          </a:xfrm>
        </p:grpSpPr>
        <p:sp>
          <p:nvSpPr>
            <p:cNvPr id="12" name="Прямоуголь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" name="Группа 13"/>
          <p:cNvGrpSpPr/>
          <p:nvPr/>
        </p:nvGrpSpPr>
        <p:grpSpPr>
          <a:xfrm>
            <a:off x="8607571" y="0"/>
            <a:ext cx="560165" cy="6858000"/>
            <a:chOff x="11476762" y="0"/>
            <a:chExt cx="746886" cy="6858000"/>
          </a:xfrm>
        </p:grpSpPr>
        <p:sp>
          <p:nvSpPr>
            <p:cNvPr id="15" name="Прямоуголь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" name="Группа 16"/>
          <p:cNvGrpSpPr/>
          <p:nvPr/>
        </p:nvGrpSpPr>
        <p:grpSpPr>
          <a:xfrm flipV="1">
            <a:off x="0" y="6144768"/>
            <a:ext cx="9141619" cy="713232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1188720"/>
            <a:ext cx="72009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3749040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7"/>
          <p:cNvGrpSpPr/>
          <p:nvPr/>
        </p:nvGrpSpPr>
        <p:grpSpPr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" name="Группа 10"/>
          <p:cNvGrpSpPr/>
          <p:nvPr/>
        </p:nvGrpSpPr>
        <p:grpSpPr>
          <a:xfrm>
            <a:off x="12552" y="0"/>
            <a:ext cx="9141619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88720"/>
            <a:ext cx="72009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3749040"/>
            <a:ext cx="72009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0584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9160" y="1673352"/>
            <a:ext cx="3429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30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84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0584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9160" y="1600200"/>
            <a:ext cx="3429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09160" y="2441448"/>
            <a:ext cx="3429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70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41619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005840"/>
            <a:ext cx="541782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3620" y="1828800"/>
            <a:ext cx="27432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1480" y="548640"/>
            <a:ext cx="500634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3620" y="4206240"/>
            <a:ext cx="27432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5829300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 flipV="1">
            <a:off x="0" y="6309360"/>
            <a:ext cx="5829300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5400000" flipV="1">
            <a:off x="-3223260" y="3223260"/>
            <a:ext cx="6858000" cy="411480"/>
            <a:chOff x="0" y="0"/>
            <a:chExt cx="12188825" cy="713232"/>
          </a:xfrm>
        </p:grpSpPr>
        <p:sp>
          <p:nvSpPr>
            <p:cNvPr id="15" name="Прямоуголь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 rot="16200000" flipH="1" flipV="1">
            <a:off x="2194559" y="3223261"/>
            <a:ext cx="6858000" cy="411480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7"/>
          <p:cNvGrpSpPr/>
          <p:nvPr/>
        </p:nvGrpSpPr>
        <p:grpSpPr bwMode="auto">
          <a:xfrm flipV="1">
            <a:off x="0" y="6309360"/>
            <a:ext cx="9141619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38912"/>
            <a:ext cx="713232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5840" y="1673352"/>
            <a:ext cx="713232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656832" y="6391656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9DEF696-BBC5-44FA-9801-E43BB86B17F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05840" y="6391656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391656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F006F98-7F9D-4F17-8F12-957D9FD3D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88720"/>
            <a:ext cx="8064896" cy="2514600"/>
          </a:xfrm>
        </p:spPr>
        <p:txBody>
          <a:bodyPr/>
          <a:lstStyle/>
          <a:p>
            <a:pPr algn="ctr"/>
            <a:r>
              <a:rPr lang="ru-RU" sz="9600" b="1" dirty="0" smtClean="0"/>
              <a:t>ЕСЕНОИНКЛ</a:t>
            </a:r>
            <a:endParaRPr lang="ru-RU" sz="9600" b="1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88720"/>
            <a:ext cx="8064896" cy="2514600"/>
          </a:xfrm>
        </p:spPr>
        <p:txBody>
          <a:bodyPr/>
          <a:lstStyle/>
          <a:p>
            <a:r>
              <a:rPr lang="ru-RU" sz="9600" b="1" dirty="0" smtClean="0"/>
              <a:t>СКЛОНЕ</a:t>
            </a:r>
            <a:r>
              <a:rPr lang="ru-RU" sz="9600" b="1" dirty="0" smtClean="0"/>
              <a:t>Н</a:t>
            </a:r>
            <a:r>
              <a:rPr lang="ru-RU" sz="9600" b="1" dirty="0" smtClean="0"/>
              <a:t>ИЕ</a:t>
            </a:r>
            <a:endParaRPr lang="ru-RU" sz="9600" b="1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61854"/>
            <a:ext cx="6941856" cy="691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587" y="0"/>
            <a:ext cx="4251445" cy="696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-157777"/>
            <a:ext cx="4176464" cy="711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60648"/>
            <a:ext cx="819981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4" y="980726"/>
          <a:ext cx="7776863" cy="48965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73511"/>
                <a:gridCol w="1791987"/>
                <a:gridCol w="1767450"/>
                <a:gridCol w="1643915"/>
              </a:tblGrid>
              <a:tr h="1279778">
                <a:tc>
                  <a:txBody>
                    <a:bodyPr/>
                    <a:lstStyle/>
                    <a:p>
                      <a:r>
                        <a:rPr lang="ru-RU" sz="3600" dirty="0"/>
                        <a:t>1 вариант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1 </a:t>
                      </a:r>
                      <a:r>
                        <a:rPr lang="ru-RU" sz="3600" dirty="0" err="1"/>
                        <a:t>скл</a:t>
                      </a:r>
                      <a:r>
                        <a:rPr lang="ru-RU" sz="36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/>
                        <a:t>2 скл.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/>
                        <a:t>3 скл.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5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газета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5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новость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5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конь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5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книга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5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слово</a:t>
                      </a:r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052736"/>
          <a:ext cx="4104456" cy="3096343"/>
        </p:xfrm>
        <a:graphic>
          <a:graphicData uri="http://schemas.openxmlformats.org/drawingml/2006/table">
            <a:tbl>
              <a:tblPr/>
              <a:tblGrid>
                <a:gridCol w="1358242"/>
                <a:gridCol w="945771"/>
                <a:gridCol w="932821"/>
                <a:gridCol w="867622"/>
              </a:tblGrid>
              <a:tr h="809273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/>
                        </a:rPr>
                        <a:t>1 вариант 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1 скл.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2 скл.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3 скл.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страница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прелесть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малыш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тетрадь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серебро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4008" y="3212976"/>
          <a:ext cx="4104456" cy="3096342"/>
        </p:xfrm>
        <a:graphic>
          <a:graphicData uri="http://schemas.openxmlformats.org/drawingml/2006/table">
            <a:tbl>
              <a:tblPr/>
              <a:tblGrid>
                <a:gridCol w="1348347"/>
                <a:gridCol w="969202"/>
                <a:gridCol w="969316"/>
                <a:gridCol w="817591"/>
              </a:tblGrid>
              <a:tr h="809272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/>
                        </a:rPr>
                        <a:t>2 вариант 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1 скл.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2 скл.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3 скл.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ученик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ладонь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ромашка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дерево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/>
                        </a:rPr>
                        <a:t>песня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/>
                        </a:rPr>
                        <a:t>+ </a:t>
                      </a:r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700808"/>
            <a:ext cx="8424936" cy="431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1" y="764704"/>
          <a:ext cx="8784978" cy="100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1003136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1 </a:t>
                      </a:r>
                      <a:r>
                        <a:rPr lang="ru-RU" sz="5400" b="1" dirty="0" err="1" smtClean="0"/>
                        <a:t>скл</a:t>
                      </a:r>
                      <a:r>
                        <a:rPr lang="ru-RU" sz="5400" b="1" dirty="0" smtClean="0"/>
                        <a:t>.</a:t>
                      </a:r>
                      <a:endParaRPr lang="ru-RU" sz="5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2 </a:t>
                      </a:r>
                      <a:r>
                        <a:rPr lang="ru-RU" sz="5400" b="1" dirty="0" err="1" smtClean="0"/>
                        <a:t>скл</a:t>
                      </a:r>
                      <a:r>
                        <a:rPr lang="ru-RU" sz="5400" b="1" dirty="0" smtClean="0"/>
                        <a:t>.</a:t>
                      </a:r>
                      <a:endParaRPr lang="ru-RU" sz="5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3 </a:t>
                      </a:r>
                      <a:r>
                        <a:rPr lang="ru-RU" sz="5400" b="1" dirty="0" err="1" smtClean="0"/>
                        <a:t>скл</a:t>
                      </a:r>
                      <a:r>
                        <a:rPr lang="ru-RU" sz="5400" b="1" dirty="0" smtClean="0"/>
                        <a:t>.</a:t>
                      </a:r>
                      <a:endParaRPr lang="ru-RU" sz="5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TS102920897</Template>
  <TotalTime>25</TotalTime>
  <Words>70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Sheer Green 16x9</vt:lpstr>
      <vt:lpstr>ЕСЕНОИНКЛ</vt:lpstr>
      <vt:lpstr>СКЛОНЕНИЕ</vt:lpstr>
      <vt:lpstr>Слайд 3</vt:lpstr>
      <vt:lpstr>Слайд 4</vt:lpstr>
      <vt:lpstr>Слайд 5</vt:lpstr>
      <vt:lpstr>Слайд 6</vt:lpstr>
      <vt:lpstr>Слайд 7</vt:lpstr>
      <vt:lpstr>Проверка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СКЛОНЕНИЕ</dc:title>
  <dc:creator>Людмила</dc:creator>
  <cp:lastModifiedBy>Людмила</cp:lastModifiedBy>
  <cp:revision>5</cp:revision>
  <dcterms:created xsi:type="dcterms:W3CDTF">2013-01-18T16:10:55Z</dcterms:created>
  <dcterms:modified xsi:type="dcterms:W3CDTF">2013-01-23T15:28:35Z</dcterms:modified>
</cp:coreProperties>
</file>