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65" r:id="rId4"/>
    <p:sldId id="267" r:id="rId5"/>
    <p:sldId id="268" r:id="rId6"/>
    <p:sldId id="269" r:id="rId7"/>
    <p:sldId id="270" r:id="rId8"/>
    <p:sldId id="271" r:id="rId9"/>
    <p:sldId id="257" r:id="rId10"/>
    <p:sldId id="258" r:id="rId11"/>
    <p:sldId id="259" r:id="rId12"/>
    <p:sldId id="262" r:id="rId13"/>
    <p:sldId id="264" r:id="rId14"/>
    <p:sldId id="263" r:id="rId15"/>
    <p:sldId id="260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AB93-87EB-49AD-A390-490AE06FCED5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DF62-7352-4A45-A77B-DA94C59E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AB93-87EB-49AD-A390-490AE06FCED5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DF62-7352-4A45-A77B-DA94C59E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AB93-87EB-49AD-A390-490AE06FCED5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DF62-7352-4A45-A77B-DA94C59E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98AB93-87EB-49AD-A390-490AE06FCED5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3FDF62-7352-4A45-A77B-DA94C59E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AB93-87EB-49AD-A390-490AE06FCED5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DF62-7352-4A45-A77B-DA94C59E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AB93-87EB-49AD-A390-490AE06FCED5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DF62-7352-4A45-A77B-DA94C59E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DF62-7352-4A45-A77B-DA94C59E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AB93-87EB-49AD-A390-490AE06FCED5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AB93-87EB-49AD-A390-490AE06FCED5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DF62-7352-4A45-A77B-DA94C59E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AB93-87EB-49AD-A390-490AE06FCED5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DF62-7352-4A45-A77B-DA94C59E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98AB93-87EB-49AD-A390-490AE06FCED5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3FDF62-7352-4A45-A77B-DA94C59E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AB93-87EB-49AD-A390-490AE06FCED5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DF62-7352-4A45-A77B-DA94C59E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98AB93-87EB-49AD-A390-490AE06FCED5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3FDF62-7352-4A45-A77B-DA94C59E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228601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Роспись по декоративной штукатурке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 descr="C:\Documents and Settings\Admin\Мои документы\Мои рисунки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792961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Примеры работ 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Прил декор жив Кукенков\Прил_8\Слайд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91" t="5729" r="28906" b="5208"/>
          <a:stretch>
            <a:fillRect/>
          </a:stretch>
        </p:blipFill>
        <p:spPr bwMode="auto">
          <a:xfrm>
            <a:off x="1428728" y="1785926"/>
            <a:ext cx="2786082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Documents and Settings\Admin\Рабочий стол\Прил декор жив Кукенков\Прил_8\Слайд6.JPG"/>
          <p:cNvPicPr>
            <a:picLocks noChangeAspect="1" noChangeArrowheads="1"/>
          </p:cNvPicPr>
          <p:nvPr/>
        </p:nvPicPr>
        <p:blipFill>
          <a:blip r:embed="rId3"/>
          <a:srcRect l="25000" t="5208" r="25000" b="6250"/>
          <a:stretch>
            <a:fillRect/>
          </a:stretch>
        </p:blipFill>
        <p:spPr bwMode="auto">
          <a:xfrm>
            <a:off x="4786314" y="1809367"/>
            <a:ext cx="3071834" cy="4079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Примеры работ 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C:\Documents and Settings\Admin\Рабочий стол\Прил декор жив Кукенков\Прил_8\Слайд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31" t="9375" r="7031" b="6250"/>
          <a:stretch>
            <a:fillRect/>
          </a:stretch>
        </p:blipFill>
        <p:spPr bwMode="auto">
          <a:xfrm>
            <a:off x="1467537" y="1524000"/>
            <a:ext cx="6208925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Примеры работ </a:t>
            </a:r>
            <a:endParaRPr lang="ru-RU" sz="5400" dirty="0"/>
          </a:p>
        </p:txBody>
      </p:sp>
      <p:pic>
        <p:nvPicPr>
          <p:cNvPr id="5122" name="Picture 2" descr="C:\Documents and Settings\Admin\Мои документы\Мои рисунки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9223" y="1850298"/>
            <a:ext cx="5205554" cy="3919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Примеры работ </a:t>
            </a:r>
            <a:endParaRPr lang="ru-RU" sz="5400" dirty="0"/>
          </a:p>
        </p:txBody>
      </p:sp>
      <p:pic>
        <p:nvPicPr>
          <p:cNvPr id="7170" name="Picture 2" descr="C:\Documents and Settings\Admin\Мои документы\Мои рисунки\Рисунок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09" y="2143116"/>
            <a:ext cx="3947525" cy="3592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Documents and Settings\Admin\Мои документы\Мои рисунки\Рисунок5.png"/>
          <p:cNvPicPr>
            <a:picLocks noChangeAspect="1" noChangeArrowheads="1"/>
          </p:cNvPicPr>
          <p:nvPr/>
        </p:nvPicPr>
        <p:blipFill>
          <a:blip r:embed="rId3"/>
          <a:srcRect t="3135"/>
          <a:stretch>
            <a:fillRect/>
          </a:stretch>
        </p:blipFill>
        <p:spPr bwMode="auto">
          <a:xfrm>
            <a:off x="4857751" y="2143116"/>
            <a:ext cx="3495820" cy="3613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Примеры работ </a:t>
            </a:r>
            <a:endParaRPr lang="ru-RU" sz="5400" dirty="0"/>
          </a:p>
        </p:txBody>
      </p:sp>
      <p:pic>
        <p:nvPicPr>
          <p:cNvPr id="6146" name="Picture 2" descr="C:\Documents and Settings\Admin\Мои документы\Мои рисунки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2928958" cy="4508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3"/>
          <a:srcRect l="1925" t="2848" r="3763" b="1740"/>
          <a:stretch>
            <a:fillRect/>
          </a:stretch>
        </p:blipFill>
        <p:spPr bwMode="auto">
          <a:xfrm>
            <a:off x="4929190" y="1643050"/>
            <a:ext cx="3291479" cy="4500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Примеры работ </a:t>
            </a:r>
            <a:endParaRPr lang="ru-RU" sz="5400" dirty="0"/>
          </a:p>
        </p:txBody>
      </p:sp>
      <p:pic>
        <p:nvPicPr>
          <p:cNvPr id="4098" name="Picture 2" descr="C:\Documents and Settings\Admin\Рабочий стол\Прил декор жив Кукенков\Прил_8\Слайд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156" t="10416" r="10156" b="9896"/>
          <a:stretch>
            <a:fillRect/>
          </a:stretch>
        </p:blipFill>
        <p:spPr bwMode="auto">
          <a:xfrm>
            <a:off x="2143108" y="2000240"/>
            <a:ext cx="4857784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Примеры работ </a:t>
            </a:r>
            <a:endParaRPr lang="ru-RU" sz="5400" dirty="0"/>
          </a:p>
        </p:txBody>
      </p:sp>
      <p:pic>
        <p:nvPicPr>
          <p:cNvPr id="3074" name="Picture 2" descr="C:\Documents and Settings\Admin\Рабочий стол\Прил декор жив Кукенков\Прил_8\Слайд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156" t="10416" r="10156" b="11458"/>
          <a:stretch>
            <a:fillRect/>
          </a:stretch>
        </p:blipFill>
        <p:spPr bwMode="auto">
          <a:xfrm>
            <a:off x="2143108" y="2000240"/>
            <a:ext cx="4857784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Создание эскиза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 descr="F:\DCIM\104_PANA\P1040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30" t="3460" r="9878" b="18043"/>
          <a:stretch>
            <a:fillRect/>
          </a:stretch>
        </p:blipFill>
        <p:spPr bwMode="auto">
          <a:xfrm rot="10800000">
            <a:off x="1547664" y="1628800"/>
            <a:ext cx="6072229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609600" y="5450160"/>
            <a:ext cx="8229600" cy="85916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1этап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Эскиз в тоне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F:\DCIM\104_PANA\P1040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1" t="2436" r="8984" b="20833"/>
          <a:stretch>
            <a:fillRect/>
          </a:stretch>
        </p:blipFill>
        <p:spPr bwMode="auto">
          <a:xfrm>
            <a:off x="1500166" y="1714488"/>
            <a:ext cx="5929354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609600" y="5517232"/>
            <a:ext cx="8229600" cy="72008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2 этап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Перенос эскиза на картон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 descr="F:\DCIM\104_PANA\P1040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458" r="12500"/>
          <a:stretch>
            <a:fillRect/>
          </a:stretch>
        </p:blipFill>
        <p:spPr bwMode="auto">
          <a:xfrm rot="10800000">
            <a:off x="1691680" y="1700808"/>
            <a:ext cx="5334016" cy="3805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609600" y="5733256"/>
            <a:ext cx="8229600" cy="43204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3 этап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Работа с </a:t>
            </a:r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</a:rPr>
              <a:t>витанитом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 descr="F:\DCIM\104_PANA\P1040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108" t="5045" r="11072" b="20492"/>
          <a:stretch>
            <a:fillRect/>
          </a:stretch>
        </p:blipFill>
        <p:spPr bwMode="auto">
          <a:xfrm>
            <a:off x="1475656" y="1519554"/>
            <a:ext cx="6072230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609600" y="5877272"/>
            <a:ext cx="8229600" cy="64807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4 этап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Работа в цвете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 descr="F:\DCIM\104_PANA\P10406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69" t="8854" r="8985" b="9896"/>
          <a:stretch>
            <a:fillRect/>
          </a:stretch>
        </p:blipFill>
        <p:spPr bwMode="auto">
          <a:xfrm>
            <a:off x="2143108" y="1857364"/>
            <a:ext cx="5214974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609600" y="5661248"/>
            <a:ext cx="8229600" cy="64807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5 этап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Примеры работ 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8" name="Picture 2" descr="F:\DCIM\104_PANA\P1040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97" t="1041" r="6640" b="23958"/>
          <a:stretch>
            <a:fillRect/>
          </a:stretch>
        </p:blipFill>
        <p:spPr bwMode="auto">
          <a:xfrm>
            <a:off x="1857356" y="1898723"/>
            <a:ext cx="5929354" cy="37448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Примеры работ 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4" name="Picture 2" descr="F:\DCIM\104_PANA\P1040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12" t="2080" r="10311" b="20833"/>
          <a:stretch>
            <a:fillRect/>
          </a:stretch>
        </p:blipFill>
        <p:spPr bwMode="auto">
          <a:xfrm>
            <a:off x="1571604" y="1714488"/>
            <a:ext cx="6373698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ил декор жив Кукенков\Прил_8\Слайд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510" t="17948" r="30626" b="6025"/>
          <a:stretch>
            <a:fillRect/>
          </a:stretch>
        </p:blipFill>
        <p:spPr bwMode="auto">
          <a:xfrm>
            <a:off x="928662" y="1714488"/>
            <a:ext cx="3071834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Примеры работ 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Documents and Settings\Admin\Рабочий стол\Прил декор жив Кукенков\Прил_8\Слайд4.JPG"/>
          <p:cNvPicPr>
            <a:picLocks noChangeAspect="1" noChangeArrowheads="1"/>
          </p:cNvPicPr>
          <p:nvPr/>
        </p:nvPicPr>
        <p:blipFill>
          <a:blip r:embed="rId3"/>
          <a:srcRect l="22656" t="3125" r="24219" b="3125"/>
          <a:stretch>
            <a:fillRect/>
          </a:stretch>
        </p:blipFill>
        <p:spPr bwMode="auto">
          <a:xfrm>
            <a:off x="4714876" y="1714488"/>
            <a:ext cx="3214710" cy="4254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48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Роспись по декоративной штукатурке</vt:lpstr>
      <vt:lpstr>Создание эскиза</vt:lpstr>
      <vt:lpstr>Эскиз в тоне</vt:lpstr>
      <vt:lpstr>Перенос эскиза на картон</vt:lpstr>
      <vt:lpstr>Работа с витанитом</vt:lpstr>
      <vt:lpstr>Работа в цвете</vt:lpstr>
      <vt:lpstr>Примеры работ </vt:lpstr>
      <vt:lpstr>Примеры работ </vt:lpstr>
      <vt:lpstr>Примеры работ </vt:lpstr>
      <vt:lpstr>Примеры работ </vt:lpstr>
      <vt:lpstr>Примеры работ </vt:lpstr>
      <vt:lpstr>Примеры работ </vt:lpstr>
      <vt:lpstr>Примеры работ </vt:lpstr>
      <vt:lpstr>Примеры работ </vt:lpstr>
      <vt:lpstr>Примеры работ </vt:lpstr>
      <vt:lpstr>Примеры работ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Роспись по декоративной штукатурке</dc:title>
  <dc:creator>Admin</dc:creator>
  <cp:lastModifiedBy>user</cp:lastModifiedBy>
  <cp:revision>15</cp:revision>
  <dcterms:created xsi:type="dcterms:W3CDTF">2012-12-07T15:19:48Z</dcterms:created>
  <dcterms:modified xsi:type="dcterms:W3CDTF">2012-12-10T06:41:29Z</dcterms:modified>
</cp:coreProperties>
</file>