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mp3" ContentType="audio/unknown"/>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3"/>
  </p:handoutMasterIdLst>
  <p:sldIdLst>
    <p:sldId id="256" r:id="rId2"/>
    <p:sldId id="26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28" y="-10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184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54CB2A-D058-44A7-95EE-A4937098B8BB}" type="datetimeFigureOut">
              <a:rPr lang="ru-RU" smtClean="0"/>
              <a:pPr/>
              <a:t>19.04.2013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342D11-CA0B-473D-8B34-0176177FE0ED}" type="slidenum">
              <a:rPr lang="ru-RU" smtClean="0"/>
              <a:pPr/>
              <a:t>‹#›</a:t>
            </a:fld>
            <a:endParaRPr lang="ru-RU"/>
          </a:p>
        </p:txBody>
      </p:sp>
    </p:spTree>
    <p:extLst>
      <p:ext uri="{BB962C8B-B14F-4D97-AF65-F5344CB8AC3E}">
        <p14:creationId xmlns:p14="http://schemas.microsoft.com/office/powerpoint/2010/main" xmlns="" val="275013780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7C3F7B-F781-4828-B1B7-5BB13D00C579}"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7C3F7B-F781-4828-B1B7-5BB13D00C579}"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7C3F7B-F781-4828-B1B7-5BB13D00C579}"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7C3F7B-F781-4828-B1B7-5BB13D00C579}"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7C3F7B-F781-4828-B1B7-5BB13D00C579}"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7C3F7B-F781-4828-B1B7-5BB13D00C579}"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7C3F7B-F781-4828-B1B7-5BB13D00C579}"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7C3F7B-F781-4828-B1B7-5BB13D00C579}"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7C3F7B-F781-4828-B1B7-5BB13D00C579}"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7C3F7B-F781-4828-B1B7-5BB13D00C579}"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AE9F52D-A865-46ED-9FD2-A53B29DC2617}" type="datetimeFigureOut">
              <a:rPr lang="ru-RU" smtClean="0"/>
              <a:pPr/>
              <a:t>19.04.2013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7C3F7B-F781-4828-B1B7-5BB13D00C579}"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AE9F52D-A865-46ED-9FD2-A53B29DC2617}" type="datetimeFigureOut">
              <a:rPr lang="ru-RU" smtClean="0"/>
              <a:pPr/>
              <a:t>19.04.2013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5B7C3F7B-F781-4828-B1B7-5BB13D00C579}"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2000" advClick="0" advTm="5000"/>
    </mc:Choice>
    <mc:Fallback>
      <p:transition spd="slow" advClick="0" advTm="5000"/>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media1.mp3"/><Relationship Id="rId5" Type="http://schemas.openxmlformats.org/officeDocument/2006/relationships/image" Target="../media/image3.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tx2">
              <a:lumMod val="60000"/>
              <a:lumOff val="40000"/>
            </a:schemeClr>
          </a:solidFill>
        </p:spPr>
        <p:txBody>
          <a:bodyPr>
            <a:normAutofit/>
          </a:bodyPr>
          <a:lstStyle/>
          <a:p>
            <a:r>
              <a:rPr lang="en-US" sz="5400" b="1" i="1" dirty="0" err="1" smtClean="0"/>
              <a:t>Naberezhnye</a:t>
            </a:r>
            <a:r>
              <a:rPr lang="en-US" sz="5400" b="1" i="1" dirty="0" smtClean="0"/>
              <a:t> </a:t>
            </a:r>
            <a:r>
              <a:rPr lang="en-US" sz="5400" b="1" i="1" dirty="0" err="1" smtClean="0"/>
              <a:t>Chelny</a:t>
            </a:r>
            <a:endParaRPr lang="ru-RU" sz="5400" b="1" i="1" dirty="0"/>
          </a:p>
        </p:txBody>
      </p:sp>
      <p:sp>
        <p:nvSpPr>
          <p:cNvPr id="3" name="Подзаголовок 2"/>
          <p:cNvSpPr>
            <a:spLocks noGrp="1"/>
          </p:cNvSpPr>
          <p:nvPr>
            <p:ph type="subTitle" idx="1"/>
          </p:nvPr>
        </p:nvSpPr>
        <p:spPr>
          <a:xfrm>
            <a:off x="619472" y="3809161"/>
            <a:ext cx="6400800" cy="1473200"/>
          </a:xfrm>
        </p:spPr>
        <p:txBody>
          <a:bodyPr/>
          <a:lstStyle/>
          <a:p>
            <a:r>
              <a:rPr lang="ru-RU" dirty="0" smtClean="0"/>
              <a:t>Выполнил: учитель  МБОУ «</a:t>
            </a:r>
            <a:r>
              <a:rPr lang="ru-RU" dirty="0" err="1" smtClean="0"/>
              <a:t>Малошильнинская</a:t>
            </a:r>
            <a:r>
              <a:rPr lang="ru-RU" dirty="0" smtClean="0"/>
              <a:t>  СОШ» Серебрякова Н.К.</a:t>
            </a:r>
            <a:endParaRPr lang="ru-RU"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292080" y="4149080"/>
            <a:ext cx="3456384" cy="2304256"/>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Naberezhnye+Chelny+-+Gimn">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email"/>
          <a:stretch>
            <a:fillRect/>
          </a:stretch>
        </p:blipFill>
        <p:spPr>
          <a:xfrm>
            <a:off x="4327525" y="3184525"/>
            <a:ext cx="487363" cy="487363"/>
          </a:xfrm>
          <a:prstGeom prst="rect">
            <a:avLst/>
          </a:prstGeom>
        </p:spPr>
      </p:pic>
    </p:spTree>
    <p:extLst>
      <p:ext uri="{BB962C8B-B14F-4D97-AF65-F5344CB8AC3E}">
        <p14:creationId xmlns:p14="http://schemas.microsoft.com/office/powerpoint/2010/main" xmlns="" val="3036563257"/>
      </p:ext>
    </p:extLst>
  </p:cSld>
  <p:clrMapOvr>
    <a:masterClrMapping/>
  </p:clrMapOvr>
  <mc:AlternateContent xmlns:mc="http://schemas.openxmlformats.org/markup-compatibility/2006">
    <mc:Choice xmlns:p14="http://schemas.microsoft.com/office/powerpoint/2010/main" xmlns="" Requires="p14">
      <p:transition spd="slow" advClick="0" advTm="5000">
        <p14:flash/>
      </p:transition>
    </mc:Choice>
    <mc:Fallback>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47197" y="1017672"/>
            <a:ext cx="5453195" cy="363546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Заголовок 3"/>
          <p:cNvSpPr>
            <a:spLocks noGrp="1"/>
          </p:cNvSpPr>
          <p:nvPr>
            <p:ph type="title"/>
          </p:nvPr>
        </p:nvSpPr>
        <p:spPr/>
        <p:txBody>
          <a:bodyPr/>
          <a:lstStyle/>
          <a:p>
            <a:endParaRPr lang="ru-RU" dirty="0"/>
          </a:p>
        </p:txBody>
      </p:sp>
      <p:sp>
        <p:nvSpPr>
          <p:cNvPr id="6" name="Текст 5"/>
          <p:cNvSpPr>
            <a:spLocks noGrp="1"/>
          </p:cNvSpPr>
          <p:nvPr>
            <p:ph type="body" sz="half" idx="2"/>
          </p:nvPr>
        </p:nvSpPr>
        <p:spPr>
          <a:solidFill>
            <a:schemeClr val="bg2">
              <a:lumMod val="50000"/>
            </a:schemeClr>
          </a:solidFill>
        </p:spPr>
        <p:txBody>
          <a:bodyPr>
            <a:normAutofit fontScale="92500" lnSpcReduction="10000"/>
          </a:bodyPr>
          <a:lstStyle/>
          <a:p>
            <a:pPr algn="ctr"/>
            <a:r>
              <a:rPr lang="en-US" dirty="0" smtClean="0"/>
              <a:t>In order to prevent the destruction  many special  conserved natural territories were set up, one  of them is the </a:t>
            </a:r>
            <a:r>
              <a:rPr lang="en-US" dirty="0" err="1" smtClean="0"/>
              <a:t>Nizhnyaya</a:t>
            </a:r>
            <a:r>
              <a:rPr lang="en-US" dirty="0" smtClean="0"/>
              <a:t> Kama. It was founded in 1991 in order to preserve and multiply some rare species of flora and fauna. The citizens of our Republic can enjoy its nature and wildlife and have a wonderful rest there.</a:t>
            </a:r>
            <a:endParaRPr lang="ru-RU" dirty="0"/>
          </a:p>
        </p:txBody>
      </p:sp>
      <p:sp>
        <p:nvSpPr>
          <p:cNvPr id="5" name="Рисунок 4"/>
          <p:cNvSpPr>
            <a:spLocks noGrp="1"/>
          </p:cNvSpPr>
          <p:nvPr>
            <p:ph type="pic" idx="1"/>
          </p:nvPr>
        </p:nvSpPr>
        <p:spPr/>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707902" y="429940"/>
            <a:ext cx="1584177" cy="105611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821878" y="542001"/>
            <a:ext cx="2886025" cy="450941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172"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403648" y="5317604"/>
            <a:ext cx="1428750" cy="13335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894211" y="5184254"/>
            <a:ext cx="1914525" cy="127635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300192" y="5508104"/>
            <a:ext cx="1428750" cy="95250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128867" y="539238"/>
            <a:ext cx="1200150" cy="14287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491135037"/>
      </p:ext>
    </p:extLst>
  </p:cSld>
  <p:clrMapOvr>
    <a:masterClrMapping/>
  </p:clrMapOvr>
  <p:transition spd="slow" advClick="0" advTm="5000">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dirty="0"/>
          </a:p>
        </p:txBody>
      </p:sp>
      <p:sp>
        <p:nvSpPr>
          <p:cNvPr id="3" name="Заголовок 2"/>
          <p:cNvSpPr>
            <a:spLocks noGrp="1"/>
          </p:cNvSpPr>
          <p:nvPr>
            <p:ph type="title"/>
          </p:nvPr>
        </p:nvSpPr>
        <p:spPr>
          <a:solidFill>
            <a:schemeClr val="accent1">
              <a:lumMod val="60000"/>
              <a:lumOff val="40000"/>
            </a:schemeClr>
          </a:solidFill>
        </p:spPr>
        <p:txBody>
          <a:bodyPr/>
          <a:lstStyle/>
          <a:p>
            <a:endParaRPr lang="ru-RU" dirty="0"/>
          </a:p>
        </p:txBody>
      </p:sp>
      <p:sp>
        <p:nvSpPr>
          <p:cNvPr id="4" name="Объект 3"/>
          <p:cNvSpPr>
            <a:spLocks noGrp="1"/>
          </p:cNvSpPr>
          <p:nvPr>
            <p:ph idx="1"/>
          </p:nvPr>
        </p:nvSpPr>
        <p:spPr>
          <a:solidFill>
            <a:schemeClr val="accent1">
              <a:lumMod val="40000"/>
              <a:lumOff val="60000"/>
            </a:schemeClr>
          </a:solidFill>
        </p:spPr>
        <p:txBody>
          <a:bodyPr/>
          <a:lstStyle/>
          <a:p>
            <a:r>
              <a:rPr lang="en-US" dirty="0" smtClean="0"/>
              <a:t>Our city is often called</a:t>
            </a:r>
          </a:p>
          <a:p>
            <a:r>
              <a:rPr lang="en-US" dirty="0" smtClean="0"/>
              <a:t> “ a city of the future”, because the most up-to-date town-planning ideas are being realized here  and there is still much more to be build.</a:t>
            </a:r>
            <a:endParaRPr lang="ru-RU"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47864" y="692696"/>
            <a:ext cx="1905000" cy="14287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136160" y="2420888"/>
            <a:ext cx="2232248" cy="167418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47728" y="4509120"/>
            <a:ext cx="2840776" cy="187716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pic>
        <p:nvPicPr>
          <p:cNvPr id="6149"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11560" y="692696"/>
            <a:ext cx="2152650" cy="14287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pic>
        <p:nvPicPr>
          <p:cNvPr id="6150"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626172" y="620688"/>
            <a:ext cx="1905000" cy="142875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pic>
        <p:nvPicPr>
          <p:cNvPr id="6151" name="Picture 7"/>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300364" y="5013176"/>
            <a:ext cx="3986269" cy="170080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4068351319"/>
      </p:ext>
    </p:extLst>
  </p:cSld>
  <p:clrMapOvr>
    <a:masterClrMapping/>
  </p:clrMapOvr>
  <mc:AlternateContent xmlns:mc="http://schemas.openxmlformats.org/markup-compatibility/2006">
    <mc:Choice xmlns:p14="http://schemas.microsoft.com/office/powerpoint/2010/main" xmlns="" Requires="p14">
      <p:transition p14:dur="100" advClick="0" advTm="5000">
        <p:cut/>
      </p:transition>
    </mc:Choice>
    <mc:Fallback>
      <p:transition advClick="0" advTm="5000">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196752"/>
            <a:ext cx="8136904" cy="6186309"/>
          </a:xfrm>
          <a:prstGeom prst="rect">
            <a:avLst/>
          </a:prstGeom>
          <a:noFill/>
        </p:spPr>
        <p:txBody>
          <a:bodyPr wrap="square" rtlCol="0">
            <a:spAutoFit/>
          </a:bodyPr>
          <a:lstStyle/>
          <a:p>
            <a:r>
              <a:rPr lang="ru-RU" dirty="0"/>
              <a:t>Как чудесный корабль, выплывают Челны,</a:t>
            </a:r>
          </a:p>
          <a:p>
            <a:r>
              <a:rPr lang="ru-RU" dirty="0"/>
              <a:t>Парусами взметнув, свои белые башни.</a:t>
            </a:r>
          </a:p>
          <a:p>
            <a:r>
              <a:rPr lang="ru-RU" dirty="0"/>
              <a:t>Он прекраснее всех, город нашей судьбы,</a:t>
            </a:r>
          </a:p>
          <a:p>
            <a:r>
              <a:rPr lang="ru-RU" dirty="0"/>
              <a:t>Здесь причал всех надежд, и любви светлой нашей.</a:t>
            </a:r>
          </a:p>
          <a:p>
            <a:endParaRPr lang="ru-RU" dirty="0"/>
          </a:p>
          <a:p>
            <a:r>
              <a:rPr lang="ru-RU" dirty="0"/>
              <a:t>Город надежд, город ветров,</a:t>
            </a:r>
          </a:p>
          <a:p>
            <a:r>
              <a:rPr lang="ru-RU" dirty="0"/>
              <a:t>Город-мечта из сбывшихся снов.</a:t>
            </a:r>
          </a:p>
          <a:p>
            <a:r>
              <a:rPr lang="ru-RU" dirty="0"/>
              <a:t>Город, который построили мы -</a:t>
            </a:r>
          </a:p>
          <a:p>
            <a:r>
              <a:rPr lang="ru-RU" dirty="0"/>
              <a:t>Наши Челны, Наши Челны.</a:t>
            </a:r>
          </a:p>
          <a:p>
            <a:endParaRPr lang="ru-RU" dirty="0"/>
          </a:p>
          <a:p>
            <a:r>
              <a:rPr lang="ru-RU" dirty="0"/>
              <a:t>Распахнули проспекты объятья свои,</a:t>
            </a:r>
          </a:p>
          <a:p>
            <a:r>
              <a:rPr lang="ru-RU" dirty="0"/>
              <a:t>И знакомые песни, ветра напевают.</a:t>
            </a:r>
          </a:p>
          <a:p>
            <a:r>
              <a:rPr lang="ru-RU" dirty="0"/>
              <a:t>Самый мирный из всех, город нашей судьбы,</a:t>
            </a:r>
          </a:p>
          <a:p>
            <a:r>
              <a:rPr lang="ru-RU" dirty="0"/>
              <a:t>Из цветочных узоров, наряд примеряет</a:t>
            </a:r>
            <a:r>
              <a:rPr lang="ru-RU" dirty="0" smtClean="0"/>
              <a:t>.</a:t>
            </a:r>
          </a:p>
          <a:p>
            <a:endParaRPr lang="ru-RU" dirty="0"/>
          </a:p>
          <a:p>
            <a:r>
              <a:rPr lang="ru-RU" dirty="0"/>
              <a:t>Кама гладит волной золотые пески,</a:t>
            </a:r>
          </a:p>
          <a:p>
            <a:r>
              <a:rPr lang="ru-RU" dirty="0"/>
              <a:t>Время новые звезды для нас зажигает.</a:t>
            </a:r>
          </a:p>
          <a:p>
            <a:r>
              <a:rPr lang="ru-RU" dirty="0"/>
              <a:t>Самый лучший из всех, город нашей судьбы</a:t>
            </a:r>
          </a:p>
          <a:p>
            <a:r>
              <a:rPr lang="ru-RU" dirty="0"/>
              <a:t>Как счастливые рельсы, нас в жизнь отправляет.</a:t>
            </a:r>
          </a:p>
          <a:p>
            <a:endParaRPr lang="ru-RU" dirty="0"/>
          </a:p>
          <a:p>
            <a:endParaRPr lang="ru-RU" dirty="0"/>
          </a:p>
          <a:p>
            <a:endParaRPr lang="ru-RU" dirty="0"/>
          </a:p>
        </p:txBody>
      </p:sp>
      <p:sp>
        <p:nvSpPr>
          <p:cNvPr id="6" name="Прямоугольник 5"/>
          <p:cNvSpPr/>
          <p:nvPr/>
        </p:nvSpPr>
        <p:spPr>
          <a:xfrm>
            <a:off x="467544" y="0"/>
            <a:ext cx="8178522" cy="923330"/>
          </a:xfrm>
          <a:prstGeom prst="rect">
            <a:avLst/>
          </a:prstGeom>
          <a:noFill/>
        </p:spPr>
        <p:txBody>
          <a:bodyPr wrap="none" lIns="91440" tIns="45720" rIns="91440" bIns="45720">
            <a:spAutoFit/>
          </a:bodyPr>
          <a:lstStyle/>
          <a:p>
            <a:pPr algn="ctr"/>
            <a:r>
              <a:rPr lang="ru-RU"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Гимн Набережных Челнов</a:t>
            </a:r>
            <a:endParaRPr lang="ru-RU"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pic>
        <p:nvPicPr>
          <p:cNvPr id="7" name="Рисунок 6"/>
          <p:cNvPicPr>
            <a:picLocks noChangeAspect="1"/>
          </p:cNvPicPr>
          <p:nvPr/>
        </p:nvPicPr>
        <p:blipFill>
          <a:blip r:embed="rId2" cstate="email"/>
          <a:stretch>
            <a:fillRect/>
          </a:stretch>
        </p:blipFill>
        <p:spPr>
          <a:xfrm>
            <a:off x="5050253" y="2492896"/>
            <a:ext cx="3842227" cy="2768280"/>
          </a:xfrm>
          <a:prstGeom prst="rect">
            <a:avLst/>
          </a:prstGeom>
        </p:spPr>
      </p:pic>
    </p:spTree>
    <p:extLst>
      <p:ext uri="{BB962C8B-B14F-4D97-AF65-F5344CB8AC3E}">
        <p14:creationId xmlns:p14="http://schemas.microsoft.com/office/powerpoint/2010/main" xmlns="" val="3103768838"/>
      </p:ext>
    </p:extLst>
  </p:cSld>
  <p:clrMapOvr>
    <a:masterClrMapping/>
  </p:clrMapOvr>
  <p:transition spd="slow" advClick="0" advTm="5000">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r>
              <a:rPr lang="en-US" dirty="0" smtClean="0"/>
              <a:t>The city of  </a:t>
            </a:r>
            <a:r>
              <a:rPr lang="en-US" dirty="0" err="1" smtClean="0"/>
              <a:t>Naberezhnye</a:t>
            </a:r>
            <a:r>
              <a:rPr lang="en-US" dirty="0" smtClean="0"/>
              <a:t> </a:t>
            </a:r>
            <a:r>
              <a:rPr lang="en-US" dirty="0" err="1" smtClean="0"/>
              <a:t>Chelny</a:t>
            </a:r>
            <a:r>
              <a:rPr lang="en-US" dirty="0" smtClean="0"/>
              <a:t>  is one of the most developed and largest in terms of population and economic potential cities in the Republic of </a:t>
            </a:r>
            <a:r>
              <a:rPr lang="en-US" dirty="0" err="1" smtClean="0"/>
              <a:t>Tatarstan</a:t>
            </a:r>
            <a:r>
              <a:rPr lang="en-US" dirty="0" smtClean="0"/>
              <a:t>.</a:t>
            </a:r>
            <a:endParaRPr lang="ru-RU" dirty="0"/>
          </a:p>
        </p:txBody>
      </p:sp>
      <p:sp>
        <p:nvSpPr>
          <p:cNvPr id="4" name="Рисунок 3"/>
          <p:cNvSpPr>
            <a:spLocks noGrp="1"/>
          </p:cNvSpPr>
          <p:nvPr>
            <p:ph type="pic" idx="1"/>
          </p:nvPr>
        </p:nvSpPr>
        <p:spPr/>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81549" y="3356992"/>
            <a:ext cx="4680519" cy="3092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020272" y="379191"/>
            <a:ext cx="1767561" cy="240388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475656" y="764704"/>
            <a:ext cx="2740015" cy="198551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989452939"/>
      </p:ext>
    </p:extLst>
  </p:cSld>
  <p:clrMapOvr>
    <a:masterClrMapping/>
  </p:clrMapOvr>
  <mc:AlternateContent xmlns:mc="http://schemas.openxmlformats.org/markup-compatibility/2006">
    <mc:Choice xmlns:p14="http://schemas.microsoft.com/office/powerpoint/2010/main" xmlns="" Requires="p14">
      <p:transition spd="slow" advClick="0" advTm="5000">
        <p14:flash/>
      </p:transition>
    </mc:Choice>
    <mc:Fallback>
      <p:transition spd="slow" advClick="0" advTm="5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dirty="0"/>
          </a:p>
        </p:txBody>
      </p:sp>
      <p:sp>
        <p:nvSpPr>
          <p:cNvPr id="3" name="Заголовок 2"/>
          <p:cNvSpPr>
            <a:spLocks noGrp="1"/>
          </p:cNvSpPr>
          <p:nvPr>
            <p:ph type="title"/>
          </p:nvPr>
        </p:nvSpPr>
        <p:spPr/>
        <p:txBody>
          <a:bodyPr/>
          <a:lstStyle/>
          <a:p>
            <a:endParaRPr lang="ru-RU" dirty="0"/>
          </a:p>
        </p:txBody>
      </p:sp>
      <p:sp>
        <p:nvSpPr>
          <p:cNvPr id="4" name="Объект 3"/>
          <p:cNvSpPr>
            <a:spLocks noGrp="1"/>
          </p:cNvSpPr>
          <p:nvPr>
            <p:ph idx="1"/>
          </p:nvPr>
        </p:nvSpPr>
        <p:spPr>
          <a:solidFill>
            <a:schemeClr val="accent1">
              <a:lumMod val="40000"/>
              <a:lumOff val="60000"/>
            </a:schemeClr>
          </a:solidFill>
        </p:spPr>
        <p:txBody>
          <a:bodyPr/>
          <a:lstStyle/>
          <a:p>
            <a:r>
              <a:rPr lang="en-US" dirty="0" smtClean="0"/>
              <a:t>The quiet town on the Kama  River began to change with the construction of the hydro-electric power project and the rate of change became especially fast during the years of KAMAZ plant construction. It was one of the most grandiose in the USSR.</a:t>
            </a:r>
            <a:endParaRPr lang="ru-RU"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683568" y="2348880"/>
            <a:ext cx="3840427"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70716425"/>
      </p:ext>
    </p:extLst>
  </p:cSld>
  <p:clrMapOvr>
    <a:masterClrMapping/>
  </p:clrMapOvr>
  <mc:AlternateContent xmlns:mc="http://schemas.openxmlformats.org/markup-compatibility/2006">
    <mc:Choice xmlns:p14="http://schemas.microsoft.com/office/powerpoint/2010/main" xmlns="" Requires="p14">
      <p:transition spd="slow" p14:dur="1600" advClick="0" advTm="5000">
        <p:blinds dir="vert"/>
      </p:transition>
    </mc:Choice>
    <mc:Fallback>
      <p:transition spd="slow" advClick="0" advTm="5000">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half" idx="2"/>
          </p:nvPr>
        </p:nvSpPr>
        <p:spPr/>
        <p:txBody>
          <a:bodyPr/>
          <a:lstStyle/>
          <a:p>
            <a:endParaRPr lang="ru-RU"/>
          </a:p>
        </p:txBody>
      </p:sp>
      <p:sp>
        <p:nvSpPr>
          <p:cNvPr id="3" name="Заголовок 2"/>
          <p:cNvSpPr>
            <a:spLocks noGrp="1"/>
          </p:cNvSpPr>
          <p:nvPr>
            <p:ph type="title"/>
          </p:nvPr>
        </p:nvSpPr>
        <p:spPr/>
        <p:txBody>
          <a:bodyPr/>
          <a:lstStyle/>
          <a:p>
            <a:endParaRPr lang="ru-RU" dirty="0"/>
          </a:p>
        </p:txBody>
      </p:sp>
      <p:sp>
        <p:nvSpPr>
          <p:cNvPr id="4" name="Объект 3"/>
          <p:cNvSpPr>
            <a:spLocks noGrp="1"/>
          </p:cNvSpPr>
          <p:nvPr>
            <p:ph idx="1"/>
          </p:nvPr>
        </p:nvSpPr>
        <p:spPr>
          <a:solidFill>
            <a:schemeClr val="accent3">
              <a:lumMod val="60000"/>
              <a:lumOff val="40000"/>
            </a:schemeClr>
          </a:solidFill>
        </p:spPr>
        <p:txBody>
          <a:bodyPr/>
          <a:lstStyle/>
          <a:p>
            <a:r>
              <a:rPr lang="en-US" dirty="0" smtClean="0"/>
              <a:t>KAMAZ has got a very experienced team “ </a:t>
            </a:r>
            <a:r>
              <a:rPr lang="en-US" dirty="0" err="1" smtClean="0"/>
              <a:t>Kamaz</a:t>
            </a:r>
            <a:r>
              <a:rPr lang="en-US" dirty="0" smtClean="0"/>
              <a:t>-Master”.</a:t>
            </a:r>
            <a:endParaRPr lang="ru-RU" dirty="0"/>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67544" y="2420888"/>
            <a:ext cx="4320480" cy="2880320"/>
          </a:xfrm>
          <a:prstGeom prst="rect">
            <a:avLst/>
          </a:prstGeom>
          <a:noFill/>
          <a:ln>
            <a:noFill/>
          </a:ln>
          <a:effectLst/>
          <a:scene3d>
            <a:camera prst="obliqueTopRight"/>
            <a:lightRig rig="threePt" dir="t"/>
          </a:scene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2375101"/>
      </p:ext>
    </p:extLst>
  </p:cSld>
  <p:clrMapOvr>
    <a:masterClrMapping/>
  </p:clrMapOvr>
  <mc:AlternateContent xmlns:mc="http://schemas.openxmlformats.org/markup-compatibility/2006">
    <mc:Choice xmlns:p14="http://schemas.microsoft.com/office/powerpoint/2010/main" xmlns="" Requires="p14">
      <p:transition spd="slow" p14:dur="1400" advClick="0" advTm="5000">
        <p14:doors dir="vert"/>
      </p:transition>
    </mc:Choice>
    <mc:Fallback>
      <p:transition spd="slow" advClick="0" advTm="500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r>
              <a:rPr lang="en-US" dirty="0" smtClean="0"/>
              <a:t>Besides being an industrial town </a:t>
            </a:r>
            <a:r>
              <a:rPr lang="en-US" dirty="0" err="1" smtClean="0"/>
              <a:t>Naberezhnye</a:t>
            </a:r>
            <a:r>
              <a:rPr lang="en-US" dirty="0" smtClean="0"/>
              <a:t>  </a:t>
            </a:r>
            <a:r>
              <a:rPr lang="en-US" dirty="0" err="1" smtClean="0"/>
              <a:t>Chelny</a:t>
            </a:r>
            <a:r>
              <a:rPr lang="en-US" dirty="0" smtClean="0"/>
              <a:t>  is proud  of its festivals and holidays. One of the greatest is  the holiday of flowers on the square in front of the administration building. It is dedicated for the day of the Sovereignty of </a:t>
            </a:r>
            <a:r>
              <a:rPr lang="en-US" dirty="0" err="1"/>
              <a:t>T</a:t>
            </a:r>
            <a:r>
              <a:rPr lang="en-US" dirty="0" err="1" smtClean="0"/>
              <a:t>atarstan</a:t>
            </a:r>
            <a:r>
              <a:rPr lang="en-US" dirty="0" smtClean="0"/>
              <a:t>.</a:t>
            </a:r>
            <a:endParaRPr lang="ru-RU" dirty="0"/>
          </a:p>
        </p:txBody>
      </p:sp>
      <p:sp>
        <p:nvSpPr>
          <p:cNvPr id="4" name="Рисунок 3"/>
          <p:cNvSpPr>
            <a:spLocks noGrp="1"/>
          </p:cNvSpPr>
          <p:nvPr>
            <p:ph type="pic" idx="1"/>
          </p:nvPr>
        </p:nvSpPr>
        <p:spPr>
          <a:xfrm>
            <a:off x="683568" y="1628800"/>
            <a:ext cx="3566160" cy="2926080"/>
          </a:xfrm>
        </p:spPr>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259632" y="764704"/>
            <a:ext cx="2143125" cy="142875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75146" y="2180878"/>
            <a:ext cx="3912096" cy="29340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084168" y="4869160"/>
            <a:ext cx="2506588" cy="165713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228184" y="548680"/>
            <a:ext cx="190500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923928" y="5136798"/>
            <a:ext cx="2047875" cy="1428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899592" y="5325977"/>
            <a:ext cx="2047875" cy="1428750"/>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1662974"/>
      </p:ext>
    </p:extLst>
  </p:cSld>
  <p:clrMapOvr>
    <a:masterClrMapping/>
  </p:clrMapOvr>
  <mc:AlternateContent xmlns:mc="http://schemas.openxmlformats.org/markup-compatibility/2006">
    <mc:Choice xmlns:p14="http://schemas.microsoft.com/office/powerpoint/2010/main" xmlns="" Requires="p14">
      <p:transition spd="slow" p14:dur="1500" advClick="0" advTm="5000">
        <p:split orient="vert"/>
      </p:transition>
    </mc:Choice>
    <mc:Fallback>
      <p:transition spd="slow" advClick="0" advTm="500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a:t>
            </a:r>
            <a:endParaRPr lang="ru-RU" dirty="0"/>
          </a:p>
        </p:txBody>
      </p:sp>
      <p:sp>
        <p:nvSpPr>
          <p:cNvPr id="3" name="Текст 2"/>
          <p:cNvSpPr>
            <a:spLocks noGrp="1"/>
          </p:cNvSpPr>
          <p:nvPr>
            <p:ph type="body" sz="half" idx="2"/>
          </p:nvPr>
        </p:nvSpPr>
        <p:spPr/>
        <p:txBody>
          <a:bodyPr/>
          <a:lstStyle/>
          <a:p>
            <a:r>
              <a:rPr lang="en-US" dirty="0" smtClean="0"/>
              <a:t>There are some places of interest. For  example,  there is a Cenotaph and  Eternal Flame in memory of those who were killed during The Great Patriotic and  </a:t>
            </a:r>
            <a:r>
              <a:rPr lang="en-US" dirty="0"/>
              <a:t>C</a:t>
            </a:r>
            <a:r>
              <a:rPr lang="en-US" dirty="0" smtClean="0"/>
              <a:t>ivil wars.</a:t>
            </a:r>
            <a:endParaRPr lang="ru-RU" dirty="0"/>
          </a:p>
        </p:txBody>
      </p:sp>
      <p:sp>
        <p:nvSpPr>
          <p:cNvPr id="4" name="Рисунок 3"/>
          <p:cNvSpPr>
            <a:spLocks noGrp="1"/>
          </p:cNvSpPr>
          <p:nvPr>
            <p:ph type="pic" idx="1"/>
          </p:nvPr>
        </p:nvSpPr>
        <p:spPr/>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788024" y="291320"/>
            <a:ext cx="3744416" cy="2324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11560" y="764704"/>
            <a:ext cx="3382363" cy="19741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83568" y="3718001"/>
            <a:ext cx="21431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347864" y="4728454"/>
            <a:ext cx="21431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137542" y="4728454"/>
            <a:ext cx="238125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7507804"/>
      </p:ext>
    </p:extLst>
  </p:cSld>
  <p:clrMapOvr>
    <a:masterClrMapping/>
  </p:clrMapOvr>
  <mc:AlternateContent xmlns:mc="http://schemas.openxmlformats.org/markup-compatibility/2006">
    <mc:Choice xmlns:p14="http://schemas.microsoft.com/office/powerpoint/2010/main" xmlns="" Requires="p14">
      <p:transition spd="slow" p14:dur="1200" advClick="0" advTm="5000">
        <p:dissolve/>
      </p:transition>
    </mc:Choice>
    <mc:Fallback>
      <p:transition spd="slow" advClick="0" advTm="5000">
        <p:dissolv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r>
              <a:rPr lang="en-US" dirty="0" smtClean="0"/>
              <a:t>There are some cinemas, many galleries, museums and parks,</a:t>
            </a:r>
          </a:p>
          <a:p>
            <a:r>
              <a:rPr lang="en-US" dirty="0" smtClean="0"/>
              <a:t> the Organ Hall, Tatar Drama Theatre, ‘</a:t>
            </a:r>
            <a:r>
              <a:rPr lang="en-US" dirty="0" err="1" smtClean="0"/>
              <a:t>Masterovye</a:t>
            </a:r>
            <a:r>
              <a:rPr lang="en-US" dirty="0" smtClean="0"/>
              <a:t>’ theatre, swimming pools, a puppet theatre, </a:t>
            </a:r>
          </a:p>
          <a:p>
            <a:r>
              <a:rPr lang="en-US" dirty="0" smtClean="0"/>
              <a:t>a </a:t>
            </a:r>
            <a:r>
              <a:rPr lang="en-US" dirty="0" err="1" smtClean="0"/>
              <a:t>dolphinarium</a:t>
            </a:r>
            <a:r>
              <a:rPr lang="en-US" dirty="0" smtClean="0"/>
              <a:t>, Winter Sports Palace, children’s activity </a:t>
            </a:r>
            <a:r>
              <a:rPr lang="en-US" dirty="0" err="1" smtClean="0"/>
              <a:t>centre</a:t>
            </a:r>
            <a:r>
              <a:rPr lang="en-US" dirty="0"/>
              <a:t> </a:t>
            </a:r>
            <a:r>
              <a:rPr lang="en-US" dirty="0" smtClean="0"/>
              <a:t>etc</a:t>
            </a:r>
            <a:r>
              <a:rPr lang="en-US" dirty="0"/>
              <a:t>.</a:t>
            </a:r>
            <a:endParaRPr lang="ru-RU" dirty="0"/>
          </a:p>
        </p:txBody>
      </p:sp>
      <p:sp>
        <p:nvSpPr>
          <p:cNvPr id="4" name="Рисунок 3"/>
          <p:cNvSpPr>
            <a:spLocks noGrp="1"/>
          </p:cNvSpPr>
          <p:nvPr>
            <p:ph type="pic" idx="1"/>
          </p:nvPr>
        </p:nvSpPr>
        <p:spPr/>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707904" y="717294"/>
            <a:ext cx="21431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flipV="1">
            <a:off x="-2988840" y="5724524"/>
            <a:ext cx="420348" cy="315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52768" y="4887649"/>
            <a:ext cx="190500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3419872" y="4869160"/>
            <a:ext cx="204787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6288323" y="717294"/>
            <a:ext cx="21431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991609" y="2398815"/>
            <a:ext cx="2932319" cy="19548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539552" y="692696"/>
            <a:ext cx="239077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6516923" y="4887649"/>
            <a:ext cx="1914525"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2844824" y="6055594"/>
            <a:ext cx="276332" cy="207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5302405"/>
      </p:ext>
    </p:extLst>
  </p:cSld>
  <p:clrMapOvr>
    <a:masterClrMapping/>
  </p:clrMapOvr>
  <mc:AlternateContent xmlns:mc="http://schemas.openxmlformats.org/markup-compatibility/2006">
    <mc:Choice xmlns:p14="http://schemas.microsoft.com/office/powerpoint/2010/main" xmlns="" Requires="p14">
      <p:transition spd="slow" p14:dur="2500" advClick="0" advTm="5000">
        <p:checker/>
      </p:transition>
    </mc:Choice>
    <mc:Fallback>
      <p:transition spd="slow" advClick="0" advTm="5000">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p:txBody>
          <a:bodyPr/>
          <a:lstStyle/>
          <a:p>
            <a:r>
              <a:rPr lang="en-US" dirty="0" smtClean="0"/>
              <a:t>More than 85 nationalities  live in </a:t>
            </a:r>
            <a:r>
              <a:rPr lang="en-US" dirty="0" err="1" smtClean="0"/>
              <a:t>Naberezhnye</a:t>
            </a:r>
            <a:r>
              <a:rPr lang="en-US" dirty="0" smtClean="0"/>
              <a:t> </a:t>
            </a:r>
            <a:r>
              <a:rPr lang="en-US" dirty="0" err="1" smtClean="0"/>
              <a:t>Chelny</a:t>
            </a:r>
            <a:r>
              <a:rPr lang="en-US" dirty="0" smtClean="0"/>
              <a:t>.</a:t>
            </a:r>
            <a:endParaRPr lang="ru-RU" dirty="0"/>
          </a:p>
        </p:txBody>
      </p:sp>
      <p:sp>
        <p:nvSpPr>
          <p:cNvPr id="4" name="Рисунок 3"/>
          <p:cNvSpPr>
            <a:spLocks noGrp="1"/>
          </p:cNvSpPr>
          <p:nvPr>
            <p:ph type="pic" idx="1"/>
          </p:nvPr>
        </p:nvSpPr>
        <p:spPr/>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714713" y="4509120"/>
            <a:ext cx="1905000" cy="14287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403648" y="636194"/>
            <a:ext cx="2076053" cy="32103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4" name="Picture 4"/>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523589" y="4293096"/>
            <a:ext cx="3024113" cy="22568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5125" name="Picture 5"/>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796136" y="620688"/>
            <a:ext cx="1905000" cy="142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14281428"/>
      </p:ext>
    </p:extLst>
  </p:cSld>
  <p:clrMapOvr>
    <a:masterClrMapping/>
  </p:clrMapOvr>
  <mc:AlternateContent xmlns:mc="http://schemas.openxmlformats.org/markup-compatibility/2006">
    <mc:Choice xmlns:p14="http://schemas.microsoft.com/office/powerpoint/2010/main" xmlns="" Requires="p14">
      <p:transition spd="slow" p14:dur="3000" advClick="0" advTm="5000">
        <p14:shred/>
      </p:transition>
    </mc:Choice>
    <mc:Fallback>
      <p:transition spd="slow" advClick="0" advTm="500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504</TotalTime>
  <Words>437</Words>
  <Application>Microsoft Office PowerPoint</Application>
  <PresentationFormat>Экран (4:3)</PresentationFormat>
  <Paragraphs>36</Paragraphs>
  <Slides>11</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Волна</vt:lpstr>
      <vt:lpstr>Naberezhnye Chelny</vt:lpstr>
      <vt:lpstr>Слайд 2</vt:lpstr>
      <vt:lpstr>Слайд 3</vt:lpstr>
      <vt:lpstr>Слайд 4</vt:lpstr>
      <vt:lpstr>Слайд 5</vt:lpstr>
      <vt:lpstr>Слайд 6</vt:lpstr>
      <vt:lpstr>e</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Naberezhnye Chelny</dc:title>
  <dc:creator>Серебрякова</dc:creator>
  <cp:lastModifiedBy>revaz</cp:lastModifiedBy>
  <cp:revision>31</cp:revision>
  <dcterms:created xsi:type="dcterms:W3CDTF">2012-11-15T06:03:20Z</dcterms:created>
  <dcterms:modified xsi:type="dcterms:W3CDTF">2013-04-19T13:54:35Z</dcterms:modified>
</cp:coreProperties>
</file>