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7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3335E-546C-4396-8C0D-23892ECF286B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48E8B0-2E91-4142-BA78-63635E582DB5}">
      <dgm:prSet phldrT="[Текст]"/>
      <dgm:spPr/>
      <dgm:t>
        <a:bodyPr/>
        <a:lstStyle/>
        <a:p>
          <a:r>
            <a:rPr lang="ru-RU" dirty="0" smtClean="0"/>
            <a:t>Спирты</a:t>
          </a:r>
          <a:endParaRPr lang="ru-RU" dirty="0"/>
        </a:p>
      </dgm:t>
    </dgm:pt>
    <dgm:pt modelId="{735C9F23-61FD-455C-A702-552B5FEB4F62}" type="parTrans" cxnId="{45C4D2A4-4CD6-4723-91F5-D79B5A4123AA}">
      <dgm:prSet/>
      <dgm:spPr/>
      <dgm:t>
        <a:bodyPr/>
        <a:lstStyle/>
        <a:p>
          <a:endParaRPr lang="ru-RU"/>
        </a:p>
      </dgm:t>
    </dgm:pt>
    <dgm:pt modelId="{FDDF4BF3-F75D-4F25-82B6-59A6BE454075}" type="sibTrans" cxnId="{45C4D2A4-4CD6-4723-91F5-D79B5A4123AA}">
      <dgm:prSet/>
      <dgm:spPr/>
      <dgm:t>
        <a:bodyPr/>
        <a:lstStyle/>
        <a:p>
          <a:endParaRPr lang="ru-RU"/>
        </a:p>
      </dgm:t>
    </dgm:pt>
    <dgm:pt modelId="{14684F0D-FE94-4666-8276-9DE0C8A68C41}">
      <dgm:prSet phldrT="[Текст]"/>
      <dgm:spPr/>
      <dgm:t>
        <a:bodyPr/>
        <a:lstStyle/>
        <a:p>
          <a:r>
            <a:rPr lang="ru-RU" dirty="0" smtClean="0"/>
            <a:t>Одноатомные</a:t>
          </a:r>
          <a:endParaRPr lang="ru-RU" dirty="0"/>
        </a:p>
      </dgm:t>
    </dgm:pt>
    <dgm:pt modelId="{977E7F0B-E34F-4495-A3B4-52248CEDDC28}" type="parTrans" cxnId="{2A3B4E77-DC54-429D-A627-D51F516178D9}">
      <dgm:prSet/>
      <dgm:spPr/>
      <dgm:t>
        <a:bodyPr/>
        <a:lstStyle/>
        <a:p>
          <a:endParaRPr lang="ru-RU"/>
        </a:p>
      </dgm:t>
    </dgm:pt>
    <dgm:pt modelId="{E7652BAA-A95D-4556-B8B7-0855A87D19AD}" type="sibTrans" cxnId="{2A3B4E77-DC54-429D-A627-D51F516178D9}">
      <dgm:prSet/>
      <dgm:spPr/>
      <dgm:t>
        <a:bodyPr/>
        <a:lstStyle/>
        <a:p>
          <a:endParaRPr lang="ru-RU"/>
        </a:p>
      </dgm:t>
    </dgm:pt>
    <dgm:pt modelId="{20F24205-12A9-47B3-A808-BD2354020798}">
      <dgm:prSet phldrT="[Текст]"/>
      <dgm:spPr/>
      <dgm:t>
        <a:bodyPr/>
        <a:lstStyle/>
        <a:p>
          <a:r>
            <a:rPr lang="ru-RU" dirty="0" smtClean="0"/>
            <a:t>Многоатомные</a:t>
          </a:r>
          <a:endParaRPr lang="ru-RU" dirty="0"/>
        </a:p>
      </dgm:t>
    </dgm:pt>
    <dgm:pt modelId="{5CD2D8C0-B55B-4FC0-8F15-0BEFB766FFF2}" type="parTrans" cxnId="{4342E706-870E-4B51-8782-448615409352}">
      <dgm:prSet/>
      <dgm:spPr/>
      <dgm:t>
        <a:bodyPr/>
        <a:lstStyle/>
        <a:p>
          <a:endParaRPr lang="ru-RU"/>
        </a:p>
      </dgm:t>
    </dgm:pt>
    <dgm:pt modelId="{29243D54-CEE9-4C95-B40F-11C1AF325CDF}" type="sibTrans" cxnId="{4342E706-870E-4B51-8782-448615409352}">
      <dgm:prSet/>
      <dgm:spPr/>
      <dgm:t>
        <a:bodyPr/>
        <a:lstStyle/>
        <a:p>
          <a:endParaRPr lang="ru-RU"/>
        </a:p>
      </dgm:t>
    </dgm:pt>
    <dgm:pt modelId="{704F4243-EE81-4B26-8958-BF601D565863}" type="pres">
      <dgm:prSet presAssocID="{DE13335E-546C-4396-8C0D-23892ECF28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895318-18B2-4FB3-BD73-29DDA5F75482}" type="pres">
      <dgm:prSet presAssocID="{AC48E8B0-2E91-4142-BA78-63635E582DB5}" presName="hierRoot1" presStyleCnt="0">
        <dgm:presLayoutVars>
          <dgm:hierBranch val="init"/>
        </dgm:presLayoutVars>
      </dgm:prSet>
      <dgm:spPr/>
    </dgm:pt>
    <dgm:pt modelId="{13474159-997A-4503-AEAC-5F7540FD16EE}" type="pres">
      <dgm:prSet presAssocID="{AC48E8B0-2E91-4142-BA78-63635E582DB5}" presName="rootComposite1" presStyleCnt="0"/>
      <dgm:spPr/>
    </dgm:pt>
    <dgm:pt modelId="{83AC85C0-224A-439B-84D3-8F650B8A3B48}" type="pres">
      <dgm:prSet presAssocID="{AC48E8B0-2E91-4142-BA78-63635E582DB5}" presName="rootText1" presStyleLbl="node0" presStyleIdx="0" presStyleCnt="1" custLinFactNeighborX="-1822" custLinFactNeighborY="-21330">
        <dgm:presLayoutVars>
          <dgm:chPref val="3"/>
        </dgm:presLayoutVars>
      </dgm:prSet>
      <dgm:spPr/>
    </dgm:pt>
    <dgm:pt modelId="{107F8DE5-C1C5-4FD6-BC2F-69B22771565E}" type="pres">
      <dgm:prSet presAssocID="{AC48E8B0-2E91-4142-BA78-63635E582DB5}" presName="rootConnector1" presStyleLbl="node1" presStyleIdx="0" presStyleCnt="0"/>
      <dgm:spPr/>
    </dgm:pt>
    <dgm:pt modelId="{1EDF99BF-8EAC-49AB-8ACF-6513E467A976}" type="pres">
      <dgm:prSet presAssocID="{AC48E8B0-2E91-4142-BA78-63635E582DB5}" presName="hierChild2" presStyleCnt="0"/>
      <dgm:spPr/>
    </dgm:pt>
    <dgm:pt modelId="{C91F0141-0C0E-4265-981A-913F87FB544D}" type="pres">
      <dgm:prSet presAssocID="{977E7F0B-E34F-4495-A3B4-52248CEDDC28}" presName="Name37" presStyleLbl="parChTrans1D2" presStyleIdx="0" presStyleCnt="2"/>
      <dgm:spPr/>
    </dgm:pt>
    <dgm:pt modelId="{92DF9427-3FDC-4433-AD93-DE3663B9760C}" type="pres">
      <dgm:prSet presAssocID="{14684F0D-FE94-4666-8276-9DE0C8A68C41}" presName="hierRoot2" presStyleCnt="0">
        <dgm:presLayoutVars>
          <dgm:hierBranch val="init"/>
        </dgm:presLayoutVars>
      </dgm:prSet>
      <dgm:spPr/>
    </dgm:pt>
    <dgm:pt modelId="{150BF068-EDF6-4BA5-A03B-510C202BA925}" type="pres">
      <dgm:prSet presAssocID="{14684F0D-FE94-4666-8276-9DE0C8A68C41}" presName="rootComposite" presStyleCnt="0"/>
      <dgm:spPr/>
    </dgm:pt>
    <dgm:pt modelId="{BF44E5B9-CFCE-4B33-A732-B31197B9EC43}" type="pres">
      <dgm:prSet presAssocID="{14684F0D-FE94-4666-8276-9DE0C8A68C4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6B4D93-3D9E-4E04-B530-7112FDB6D362}" type="pres">
      <dgm:prSet presAssocID="{14684F0D-FE94-4666-8276-9DE0C8A68C41}" presName="rootConnector" presStyleLbl="node2" presStyleIdx="0" presStyleCnt="2"/>
      <dgm:spPr/>
    </dgm:pt>
    <dgm:pt modelId="{76F7F0CD-5A5B-41CD-96FF-6C4429D05ECF}" type="pres">
      <dgm:prSet presAssocID="{14684F0D-FE94-4666-8276-9DE0C8A68C41}" presName="hierChild4" presStyleCnt="0"/>
      <dgm:spPr/>
    </dgm:pt>
    <dgm:pt modelId="{88276E3A-6D1C-446C-998B-630F05C7333E}" type="pres">
      <dgm:prSet presAssocID="{14684F0D-FE94-4666-8276-9DE0C8A68C41}" presName="hierChild5" presStyleCnt="0"/>
      <dgm:spPr/>
    </dgm:pt>
    <dgm:pt modelId="{C8FADCB4-1CB2-415D-9294-8C1019D86909}" type="pres">
      <dgm:prSet presAssocID="{5CD2D8C0-B55B-4FC0-8F15-0BEFB766FFF2}" presName="Name37" presStyleLbl="parChTrans1D2" presStyleIdx="1" presStyleCnt="2"/>
      <dgm:spPr/>
    </dgm:pt>
    <dgm:pt modelId="{5A7E2FAB-9A61-4792-8F12-A2C1558483DD}" type="pres">
      <dgm:prSet presAssocID="{20F24205-12A9-47B3-A808-BD2354020798}" presName="hierRoot2" presStyleCnt="0">
        <dgm:presLayoutVars>
          <dgm:hierBranch val="init"/>
        </dgm:presLayoutVars>
      </dgm:prSet>
      <dgm:spPr/>
    </dgm:pt>
    <dgm:pt modelId="{213247E3-7568-4143-B2DA-D1915AD73249}" type="pres">
      <dgm:prSet presAssocID="{20F24205-12A9-47B3-A808-BD2354020798}" presName="rootComposite" presStyleCnt="0"/>
      <dgm:spPr/>
    </dgm:pt>
    <dgm:pt modelId="{E7EF2D75-1300-4B08-A970-201AB4B894AC}" type="pres">
      <dgm:prSet presAssocID="{20F24205-12A9-47B3-A808-BD2354020798}" presName="rootText" presStyleLbl="node2" presStyleIdx="1" presStyleCnt="2">
        <dgm:presLayoutVars>
          <dgm:chPref val="3"/>
        </dgm:presLayoutVars>
      </dgm:prSet>
      <dgm:spPr/>
    </dgm:pt>
    <dgm:pt modelId="{DFA4C966-14EC-4F5D-A889-5290D31381D8}" type="pres">
      <dgm:prSet presAssocID="{20F24205-12A9-47B3-A808-BD2354020798}" presName="rootConnector" presStyleLbl="node2" presStyleIdx="1" presStyleCnt="2"/>
      <dgm:spPr/>
    </dgm:pt>
    <dgm:pt modelId="{76F50111-E686-4E1F-A58D-DE50C5E41EB3}" type="pres">
      <dgm:prSet presAssocID="{20F24205-12A9-47B3-A808-BD2354020798}" presName="hierChild4" presStyleCnt="0"/>
      <dgm:spPr/>
    </dgm:pt>
    <dgm:pt modelId="{7296E498-5EC2-4D8F-9A76-969B3F0E9E54}" type="pres">
      <dgm:prSet presAssocID="{20F24205-12A9-47B3-A808-BD2354020798}" presName="hierChild5" presStyleCnt="0"/>
      <dgm:spPr/>
    </dgm:pt>
    <dgm:pt modelId="{00FD33F5-485C-48F5-860D-03BF9CBD8F95}" type="pres">
      <dgm:prSet presAssocID="{AC48E8B0-2E91-4142-BA78-63635E582DB5}" presName="hierChild3" presStyleCnt="0"/>
      <dgm:spPr/>
    </dgm:pt>
  </dgm:ptLst>
  <dgm:cxnLst>
    <dgm:cxn modelId="{D3FEEFF5-FEEB-49EC-AD1B-E0D5B755C803}" type="presOf" srcId="{977E7F0B-E34F-4495-A3B4-52248CEDDC28}" destId="{C91F0141-0C0E-4265-981A-913F87FB544D}" srcOrd="0" destOrd="0" presId="urn:microsoft.com/office/officeart/2005/8/layout/orgChart1"/>
    <dgm:cxn modelId="{E102238D-6A74-4201-B7B9-0D102F0F4725}" type="presOf" srcId="{AC48E8B0-2E91-4142-BA78-63635E582DB5}" destId="{83AC85C0-224A-439B-84D3-8F650B8A3B48}" srcOrd="0" destOrd="0" presId="urn:microsoft.com/office/officeart/2005/8/layout/orgChart1"/>
    <dgm:cxn modelId="{7A77224F-7114-4F43-B927-20ECC8EF3F4E}" type="presOf" srcId="{14684F0D-FE94-4666-8276-9DE0C8A68C41}" destId="{BF44E5B9-CFCE-4B33-A732-B31197B9EC43}" srcOrd="0" destOrd="0" presId="urn:microsoft.com/office/officeart/2005/8/layout/orgChart1"/>
    <dgm:cxn modelId="{42962D8B-B0B0-49AD-A776-77B3C2A5CAA6}" type="presOf" srcId="{20F24205-12A9-47B3-A808-BD2354020798}" destId="{E7EF2D75-1300-4B08-A970-201AB4B894AC}" srcOrd="0" destOrd="0" presId="urn:microsoft.com/office/officeart/2005/8/layout/orgChart1"/>
    <dgm:cxn modelId="{BEBB537F-9E6C-4F89-A44B-5D43E4CABC68}" type="presOf" srcId="{20F24205-12A9-47B3-A808-BD2354020798}" destId="{DFA4C966-14EC-4F5D-A889-5290D31381D8}" srcOrd="1" destOrd="0" presId="urn:microsoft.com/office/officeart/2005/8/layout/orgChart1"/>
    <dgm:cxn modelId="{2A3B4E77-DC54-429D-A627-D51F516178D9}" srcId="{AC48E8B0-2E91-4142-BA78-63635E582DB5}" destId="{14684F0D-FE94-4666-8276-9DE0C8A68C41}" srcOrd="0" destOrd="0" parTransId="{977E7F0B-E34F-4495-A3B4-52248CEDDC28}" sibTransId="{E7652BAA-A95D-4556-B8B7-0855A87D19AD}"/>
    <dgm:cxn modelId="{4342E706-870E-4B51-8782-448615409352}" srcId="{AC48E8B0-2E91-4142-BA78-63635E582DB5}" destId="{20F24205-12A9-47B3-A808-BD2354020798}" srcOrd="1" destOrd="0" parTransId="{5CD2D8C0-B55B-4FC0-8F15-0BEFB766FFF2}" sibTransId="{29243D54-CEE9-4C95-B40F-11C1AF325CDF}"/>
    <dgm:cxn modelId="{DEE09B40-4994-4F1A-B37B-CE1F1117EB5F}" type="presOf" srcId="{14684F0D-FE94-4666-8276-9DE0C8A68C41}" destId="{3F6B4D93-3D9E-4E04-B530-7112FDB6D362}" srcOrd="1" destOrd="0" presId="urn:microsoft.com/office/officeart/2005/8/layout/orgChart1"/>
    <dgm:cxn modelId="{EF3A39AA-9E55-4A86-BC7F-79964C84F649}" type="presOf" srcId="{DE13335E-546C-4396-8C0D-23892ECF286B}" destId="{704F4243-EE81-4B26-8958-BF601D565863}" srcOrd="0" destOrd="0" presId="urn:microsoft.com/office/officeart/2005/8/layout/orgChart1"/>
    <dgm:cxn modelId="{45C4D2A4-4CD6-4723-91F5-D79B5A4123AA}" srcId="{DE13335E-546C-4396-8C0D-23892ECF286B}" destId="{AC48E8B0-2E91-4142-BA78-63635E582DB5}" srcOrd="0" destOrd="0" parTransId="{735C9F23-61FD-455C-A702-552B5FEB4F62}" sibTransId="{FDDF4BF3-F75D-4F25-82B6-59A6BE454075}"/>
    <dgm:cxn modelId="{19B3764C-3769-440E-8A5D-25DB58A25569}" type="presOf" srcId="{AC48E8B0-2E91-4142-BA78-63635E582DB5}" destId="{107F8DE5-C1C5-4FD6-BC2F-69B22771565E}" srcOrd="1" destOrd="0" presId="urn:microsoft.com/office/officeart/2005/8/layout/orgChart1"/>
    <dgm:cxn modelId="{18597394-7810-4BE8-971F-9CC51EB9EE36}" type="presOf" srcId="{5CD2D8C0-B55B-4FC0-8F15-0BEFB766FFF2}" destId="{C8FADCB4-1CB2-415D-9294-8C1019D86909}" srcOrd="0" destOrd="0" presId="urn:microsoft.com/office/officeart/2005/8/layout/orgChart1"/>
    <dgm:cxn modelId="{25B99940-AF8A-46F8-82A3-7700E312726D}" type="presParOf" srcId="{704F4243-EE81-4B26-8958-BF601D565863}" destId="{17895318-18B2-4FB3-BD73-29DDA5F75482}" srcOrd="0" destOrd="0" presId="urn:microsoft.com/office/officeart/2005/8/layout/orgChart1"/>
    <dgm:cxn modelId="{ACB4A9A9-D025-46E4-AF5B-CBE20111EC03}" type="presParOf" srcId="{17895318-18B2-4FB3-BD73-29DDA5F75482}" destId="{13474159-997A-4503-AEAC-5F7540FD16EE}" srcOrd="0" destOrd="0" presId="urn:microsoft.com/office/officeart/2005/8/layout/orgChart1"/>
    <dgm:cxn modelId="{EF6232F8-0C5C-4A99-B91F-D58C1915F6F8}" type="presParOf" srcId="{13474159-997A-4503-AEAC-5F7540FD16EE}" destId="{83AC85C0-224A-439B-84D3-8F650B8A3B48}" srcOrd="0" destOrd="0" presId="urn:microsoft.com/office/officeart/2005/8/layout/orgChart1"/>
    <dgm:cxn modelId="{6B087D12-23FB-49EC-9FAE-876A03F47E01}" type="presParOf" srcId="{13474159-997A-4503-AEAC-5F7540FD16EE}" destId="{107F8DE5-C1C5-4FD6-BC2F-69B22771565E}" srcOrd="1" destOrd="0" presId="urn:microsoft.com/office/officeart/2005/8/layout/orgChart1"/>
    <dgm:cxn modelId="{2E82B6AC-97FB-4DF1-AA63-6B3BBF1F0C33}" type="presParOf" srcId="{17895318-18B2-4FB3-BD73-29DDA5F75482}" destId="{1EDF99BF-8EAC-49AB-8ACF-6513E467A976}" srcOrd="1" destOrd="0" presId="urn:microsoft.com/office/officeart/2005/8/layout/orgChart1"/>
    <dgm:cxn modelId="{EB213248-B526-4975-9AF4-949946B98A1E}" type="presParOf" srcId="{1EDF99BF-8EAC-49AB-8ACF-6513E467A976}" destId="{C91F0141-0C0E-4265-981A-913F87FB544D}" srcOrd="0" destOrd="0" presId="urn:microsoft.com/office/officeart/2005/8/layout/orgChart1"/>
    <dgm:cxn modelId="{04C296F4-DA0D-460E-882B-561E291D083B}" type="presParOf" srcId="{1EDF99BF-8EAC-49AB-8ACF-6513E467A976}" destId="{92DF9427-3FDC-4433-AD93-DE3663B9760C}" srcOrd="1" destOrd="0" presId="urn:microsoft.com/office/officeart/2005/8/layout/orgChart1"/>
    <dgm:cxn modelId="{F75B6417-30EE-4A7C-8E5B-B5B8ACC344A2}" type="presParOf" srcId="{92DF9427-3FDC-4433-AD93-DE3663B9760C}" destId="{150BF068-EDF6-4BA5-A03B-510C202BA925}" srcOrd="0" destOrd="0" presId="urn:microsoft.com/office/officeart/2005/8/layout/orgChart1"/>
    <dgm:cxn modelId="{2E418517-9610-42CB-92FC-89A4B7965408}" type="presParOf" srcId="{150BF068-EDF6-4BA5-A03B-510C202BA925}" destId="{BF44E5B9-CFCE-4B33-A732-B31197B9EC43}" srcOrd="0" destOrd="0" presId="urn:microsoft.com/office/officeart/2005/8/layout/orgChart1"/>
    <dgm:cxn modelId="{AFCE19CE-B722-4BDA-B392-E983F05DE017}" type="presParOf" srcId="{150BF068-EDF6-4BA5-A03B-510C202BA925}" destId="{3F6B4D93-3D9E-4E04-B530-7112FDB6D362}" srcOrd="1" destOrd="0" presId="urn:microsoft.com/office/officeart/2005/8/layout/orgChart1"/>
    <dgm:cxn modelId="{0AE53FA7-8B6B-4E4E-BE20-A62BA34EF8D4}" type="presParOf" srcId="{92DF9427-3FDC-4433-AD93-DE3663B9760C}" destId="{76F7F0CD-5A5B-41CD-96FF-6C4429D05ECF}" srcOrd="1" destOrd="0" presId="urn:microsoft.com/office/officeart/2005/8/layout/orgChart1"/>
    <dgm:cxn modelId="{4390567D-DD20-46BB-A37F-1774C58800E1}" type="presParOf" srcId="{92DF9427-3FDC-4433-AD93-DE3663B9760C}" destId="{88276E3A-6D1C-446C-998B-630F05C7333E}" srcOrd="2" destOrd="0" presId="urn:microsoft.com/office/officeart/2005/8/layout/orgChart1"/>
    <dgm:cxn modelId="{C54FEFD7-DC82-4C66-A4CD-08F463E9FF6F}" type="presParOf" srcId="{1EDF99BF-8EAC-49AB-8ACF-6513E467A976}" destId="{C8FADCB4-1CB2-415D-9294-8C1019D86909}" srcOrd="2" destOrd="0" presId="urn:microsoft.com/office/officeart/2005/8/layout/orgChart1"/>
    <dgm:cxn modelId="{DBA45B0E-7F89-4C80-A13B-4B35998C2B91}" type="presParOf" srcId="{1EDF99BF-8EAC-49AB-8ACF-6513E467A976}" destId="{5A7E2FAB-9A61-4792-8F12-A2C1558483DD}" srcOrd="3" destOrd="0" presId="urn:microsoft.com/office/officeart/2005/8/layout/orgChart1"/>
    <dgm:cxn modelId="{E564E409-5A38-40E9-9EF6-DC248890C5BC}" type="presParOf" srcId="{5A7E2FAB-9A61-4792-8F12-A2C1558483DD}" destId="{213247E3-7568-4143-B2DA-D1915AD73249}" srcOrd="0" destOrd="0" presId="urn:microsoft.com/office/officeart/2005/8/layout/orgChart1"/>
    <dgm:cxn modelId="{048572A0-4488-4D0D-8D0D-DA11895A44BE}" type="presParOf" srcId="{213247E3-7568-4143-B2DA-D1915AD73249}" destId="{E7EF2D75-1300-4B08-A970-201AB4B894AC}" srcOrd="0" destOrd="0" presId="urn:microsoft.com/office/officeart/2005/8/layout/orgChart1"/>
    <dgm:cxn modelId="{3EDD149E-1BEA-4556-9EAB-4C1504453A88}" type="presParOf" srcId="{213247E3-7568-4143-B2DA-D1915AD73249}" destId="{DFA4C966-14EC-4F5D-A889-5290D31381D8}" srcOrd="1" destOrd="0" presId="urn:microsoft.com/office/officeart/2005/8/layout/orgChart1"/>
    <dgm:cxn modelId="{C50219BC-1CF0-41D0-910A-37E122F3F251}" type="presParOf" srcId="{5A7E2FAB-9A61-4792-8F12-A2C1558483DD}" destId="{76F50111-E686-4E1F-A58D-DE50C5E41EB3}" srcOrd="1" destOrd="0" presId="urn:microsoft.com/office/officeart/2005/8/layout/orgChart1"/>
    <dgm:cxn modelId="{DC330913-680F-4027-B4FD-6D4D19225916}" type="presParOf" srcId="{5A7E2FAB-9A61-4792-8F12-A2C1558483DD}" destId="{7296E498-5EC2-4D8F-9A76-969B3F0E9E54}" srcOrd="2" destOrd="0" presId="urn:microsoft.com/office/officeart/2005/8/layout/orgChart1"/>
    <dgm:cxn modelId="{D6F65302-7717-4A8D-AC4B-B7C885922CC3}" type="presParOf" srcId="{17895318-18B2-4FB3-BD73-29DDA5F75482}" destId="{00FD33F5-485C-48F5-860D-03BF9CBD8F95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95FFA-9198-4F0F-B5DF-1496AFB44402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021135-5A80-4D20-ACDF-3ACCABBD2198}">
      <dgm:prSet phldrT="[Текст]"/>
      <dgm:spPr/>
      <dgm:t>
        <a:bodyPr/>
        <a:lstStyle/>
        <a:p>
          <a:r>
            <a:rPr lang="ru-RU" dirty="0" smtClean="0"/>
            <a:t>Глицерин</a:t>
          </a:r>
          <a:endParaRPr lang="ru-RU" dirty="0"/>
        </a:p>
      </dgm:t>
    </dgm:pt>
    <dgm:pt modelId="{E23B0F94-F5B7-411A-864A-4C020D887D8C}" type="parTrans" cxnId="{45F6A76B-ABA9-456E-997A-18C22E60CD64}">
      <dgm:prSet/>
      <dgm:spPr/>
      <dgm:t>
        <a:bodyPr/>
        <a:lstStyle/>
        <a:p>
          <a:endParaRPr lang="ru-RU"/>
        </a:p>
      </dgm:t>
    </dgm:pt>
    <dgm:pt modelId="{03E5F0E7-3621-4044-BAF7-EC72DD150C11}" type="sibTrans" cxnId="{45F6A76B-ABA9-456E-997A-18C22E60CD64}">
      <dgm:prSet/>
      <dgm:spPr/>
      <dgm:t>
        <a:bodyPr/>
        <a:lstStyle/>
        <a:p>
          <a:endParaRPr lang="ru-RU"/>
        </a:p>
      </dgm:t>
    </dgm:pt>
    <dgm:pt modelId="{89C59336-AEE9-4757-93A6-F9D14A3B5A62}">
      <dgm:prSet phldrT="[Текст]" custT="1"/>
      <dgm:spPr/>
      <dgm:t>
        <a:bodyPr/>
        <a:lstStyle/>
        <a:p>
          <a:r>
            <a:rPr lang="ru-RU" sz="2400" dirty="0" smtClean="0"/>
            <a:t>Динамит</a:t>
          </a:r>
          <a:endParaRPr lang="ru-RU" sz="2400" dirty="0"/>
        </a:p>
      </dgm:t>
    </dgm:pt>
    <dgm:pt modelId="{79D37EA7-D207-4F51-8034-6F29819DBD7F}" type="parTrans" cxnId="{7A2DC75D-7187-47AF-8892-40E22BAA4C99}">
      <dgm:prSet/>
      <dgm:spPr/>
      <dgm:t>
        <a:bodyPr/>
        <a:lstStyle/>
        <a:p>
          <a:endParaRPr lang="ru-RU"/>
        </a:p>
      </dgm:t>
    </dgm:pt>
    <dgm:pt modelId="{898D4889-C497-4761-B7CD-D2EE305FBDB4}" type="sibTrans" cxnId="{7A2DC75D-7187-47AF-8892-40E22BAA4C99}">
      <dgm:prSet/>
      <dgm:spPr/>
      <dgm:t>
        <a:bodyPr/>
        <a:lstStyle/>
        <a:p>
          <a:endParaRPr lang="ru-RU"/>
        </a:p>
      </dgm:t>
    </dgm:pt>
    <dgm:pt modelId="{F7D3C1D1-0DC9-48D2-807B-A7519D0EACC9}">
      <dgm:prSet phldrT="[Текст]" custT="1"/>
      <dgm:spPr/>
      <dgm:t>
        <a:bodyPr/>
        <a:lstStyle/>
        <a:p>
          <a:r>
            <a:rPr lang="ru-RU" sz="2400" dirty="0" smtClean="0"/>
            <a:t>Парфюмерия </a:t>
          </a:r>
          <a:endParaRPr lang="ru-RU" sz="2400" dirty="0"/>
        </a:p>
      </dgm:t>
    </dgm:pt>
    <dgm:pt modelId="{1C3DABA3-BC7F-4009-816E-0DF4C17F437C}" type="parTrans" cxnId="{EAE9896B-5C24-45E2-B413-1DFB1B0B1634}">
      <dgm:prSet/>
      <dgm:spPr/>
      <dgm:t>
        <a:bodyPr/>
        <a:lstStyle/>
        <a:p>
          <a:endParaRPr lang="ru-RU"/>
        </a:p>
      </dgm:t>
    </dgm:pt>
    <dgm:pt modelId="{07336B48-94F4-4C67-8CF3-1B1D01A56708}" type="sibTrans" cxnId="{EAE9896B-5C24-45E2-B413-1DFB1B0B1634}">
      <dgm:prSet/>
      <dgm:spPr/>
      <dgm:t>
        <a:bodyPr/>
        <a:lstStyle/>
        <a:p>
          <a:endParaRPr lang="ru-RU"/>
        </a:p>
      </dgm:t>
    </dgm:pt>
    <dgm:pt modelId="{EE78365D-3DE8-4017-BEE6-EB8B90087B91}">
      <dgm:prSet phldrT="[Текст]" custT="1"/>
      <dgm:spPr/>
      <dgm:t>
        <a:bodyPr/>
        <a:lstStyle/>
        <a:p>
          <a:r>
            <a:rPr lang="ru-RU" sz="2400" smtClean="0"/>
            <a:t>Текстильная промышленность</a:t>
          </a:r>
          <a:endParaRPr lang="ru-RU" sz="2400" dirty="0"/>
        </a:p>
      </dgm:t>
    </dgm:pt>
    <dgm:pt modelId="{D9D69118-19BA-421D-A685-0267F6586A34}" type="parTrans" cxnId="{D87F2122-0CAE-49F4-8C6B-F7C1CAA4AE77}">
      <dgm:prSet/>
      <dgm:spPr/>
      <dgm:t>
        <a:bodyPr/>
        <a:lstStyle/>
        <a:p>
          <a:endParaRPr lang="ru-RU"/>
        </a:p>
      </dgm:t>
    </dgm:pt>
    <dgm:pt modelId="{3B888EF0-08E6-4753-A97C-274BFA6FFAE8}" type="sibTrans" cxnId="{D87F2122-0CAE-49F4-8C6B-F7C1CAA4AE77}">
      <dgm:prSet/>
      <dgm:spPr/>
      <dgm:t>
        <a:bodyPr/>
        <a:lstStyle/>
        <a:p>
          <a:endParaRPr lang="ru-RU"/>
        </a:p>
      </dgm:t>
    </dgm:pt>
    <dgm:pt modelId="{3CBB46E1-DEEF-46E6-BB9A-59388E774E8C}">
      <dgm:prSet phldrT="[Текст]" custT="1"/>
      <dgm:spPr/>
      <dgm:t>
        <a:bodyPr/>
        <a:lstStyle/>
        <a:p>
          <a:r>
            <a:rPr lang="ru-RU" sz="2400" dirty="0" smtClean="0"/>
            <a:t>Изготовление лекарств </a:t>
          </a:r>
          <a:endParaRPr lang="ru-RU" sz="2400" dirty="0"/>
        </a:p>
      </dgm:t>
    </dgm:pt>
    <dgm:pt modelId="{694F1E02-9F34-4A06-B951-37BD8CAAE075}" type="sibTrans" cxnId="{8DAB1E34-4736-4E43-B226-DEBD9640910E}">
      <dgm:prSet/>
      <dgm:spPr/>
      <dgm:t>
        <a:bodyPr/>
        <a:lstStyle/>
        <a:p>
          <a:endParaRPr lang="ru-RU"/>
        </a:p>
      </dgm:t>
    </dgm:pt>
    <dgm:pt modelId="{B366D354-49E2-4146-9BC5-3BCDF3D8FF8A}" type="parTrans" cxnId="{8DAB1E34-4736-4E43-B226-DEBD9640910E}">
      <dgm:prSet/>
      <dgm:spPr/>
      <dgm:t>
        <a:bodyPr/>
        <a:lstStyle/>
        <a:p>
          <a:endParaRPr lang="ru-RU"/>
        </a:p>
      </dgm:t>
    </dgm:pt>
    <dgm:pt modelId="{979BF584-5ED9-494A-83FB-64D15D3C0F6C}">
      <dgm:prSet phldrT="[Текст]" custScaleX="234971" custRadScaleRad="96913" custRadScaleInc="0"/>
      <dgm:spPr/>
    </dgm:pt>
    <dgm:pt modelId="{BBF33460-7AA6-44DD-96D8-F12EA4A81480}" type="sibTrans" cxnId="{C42EF755-B7C6-4C93-87DC-18DE9E6C4B7B}">
      <dgm:prSet/>
      <dgm:spPr/>
      <dgm:t>
        <a:bodyPr/>
        <a:lstStyle/>
        <a:p>
          <a:endParaRPr lang="ru-RU"/>
        </a:p>
      </dgm:t>
    </dgm:pt>
    <dgm:pt modelId="{8F164595-CB90-4B76-9E14-7D024E4E2492}" type="parTrans" cxnId="{C42EF755-B7C6-4C93-87DC-18DE9E6C4B7B}">
      <dgm:prSet/>
      <dgm:spPr/>
      <dgm:t>
        <a:bodyPr/>
        <a:lstStyle/>
        <a:p>
          <a:endParaRPr lang="ru-RU"/>
        </a:p>
      </dgm:t>
    </dgm:pt>
    <dgm:pt modelId="{BA5D4DD5-2A82-4FD7-BCDE-367F3462EC13}" type="pres">
      <dgm:prSet presAssocID="{EDD95FFA-9198-4F0F-B5DF-1496AFB4440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02750C-DE92-4013-BDB4-A17F7CBF8EA6}" type="pres">
      <dgm:prSet presAssocID="{50021135-5A80-4D20-ACDF-3ACCABBD2198}" presName="centerShape" presStyleLbl="node0" presStyleIdx="0" presStyleCnt="1" custLinFactNeighborX="843" custLinFactNeighborY="927"/>
      <dgm:spPr/>
    </dgm:pt>
    <dgm:pt modelId="{FBE8EC9A-6BC8-4CAD-9E88-3C69A0415D5F}" type="pres">
      <dgm:prSet presAssocID="{B366D354-49E2-4146-9BC5-3BCDF3D8FF8A}" presName="Name9" presStyleLbl="parChTrans1D2" presStyleIdx="0" presStyleCnt="4"/>
      <dgm:spPr/>
    </dgm:pt>
    <dgm:pt modelId="{29DB0160-41CB-4D9B-B30B-4097C67BCB04}" type="pres">
      <dgm:prSet presAssocID="{B366D354-49E2-4146-9BC5-3BCDF3D8FF8A}" presName="connTx" presStyleLbl="parChTrans1D2" presStyleIdx="0" presStyleCnt="4"/>
      <dgm:spPr/>
    </dgm:pt>
    <dgm:pt modelId="{482F3B45-8FB8-4B9E-A769-29C434E49081}" type="pres">
      <dgm:prSet presAssocID="{3CBB46E1-DEEF-46E6-BB9A-59388E774E8C}" presName="node" presStyleLbl="node1" presStyleIdx="0" presStyleCnt="4" custScaleX="234971" custRadScaleRad="96913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054BA-41CF-46E3-B9DB-A89F07DF35CD}" type="pres">
      <dgm:prSet presAssocID="{79D37EA7-D207-4F51-8034-6F29819DBD7F}" presName="Name9" presStyleLbl="parChTrans1D2" presStyleIdx="1" presStyleCnt="4"/>
      <dgm:spPr/>
    </dgm:pt>
    <dgm:pt modelId="{96EBD83A-0C48-4C80-A855-3F1A08FB4512}" type="pres">
      <dgm:prSet presAssocID="{79D37EA7-D207-4F51-8034-6F29819DBD7F}" presName="connTx" presStyleLbl="parChTrans1D2" presStyleIdx="1" presStyleCnt="4"/>
      <dgm:spPr/>
    </dgm:pt>
    <dgm:pt modelId="{9E61DEF6-0AE8-417A-A8B5-9806E8AF271D}" type="pres">
      <dgm:prSet presAssocID="{89C59336-AEE9-4757-93A6-F9D14A3B5A62}" presName="node" presStyleLbl="node1" presStyleIdx="1" presStyleCnt="4" custScaleX="181858" custRadScaleRad="136011" custRadScaleInc="-2117">
        <dgm:presLayoutVars>
          <dgm:bulletEnabled val="1"/>
        </dgm:presLayoutVars>
      </dgm:prSet>
      <dgm:spPr/>
    </dgm:pt>
    <dgm:pt modelId="{7CADFB2A-04CB-4857-BECD-180E1C4AED28}" type="pres">
      <dgm:prSet presAssocID="{1C3DABA3-BC7F-4009-816E-0DF4C17F437C}" presName="Name9" presStyleLbl="parChTrans1D2" presStyleIdx="2" presStyleCnt="4"/>
      <dgm:spPr/>
    </dgm:pt>
    <dgm:pt modelId="{72A779C3-87BA-47A8-AEF0-ADE8D41ADD0D}" type="pres">
      <dgm:prSet presAssocID="{1C3DABA3-BC7F-4009-816E-0DF4C17F437C}" presName="connTx" presStyleLbl="parChTrans1D2" presStyleIdx="2" presStyleCnt="4"/>
      <dgm:spPr/>
    </dgm:pt>
    <dgm:pt modelId="{4845E6DD-CA86-45F5-A725-30E978C2E5D4}" type="pres">
      <dgm:prSet presAssocID="{F7D3C1D1-0DC9-48D2-807B-A7519D0EACC9}" presName="node" presStyleLbl="node1" presStyleIdx="2" presStyleCnt="4" custScaleX="225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338A7-1BBF-45FA-B3E4-961514A6836B}" type="pres">
      <dgm:prSet presAssocID="{D9D69118-19BA-421D-A685-0267F6586A34}" presName="Name9" presStyleLbl="parChTrans1D2" presStyleIdx="3" presStyleCnt="4"/>
      <dgm:spPr/>
    </dgm:pt>
    <dgm:pt modelId="{602CEB26-2096-4E00-A2CD-826BB2C783BB}" type="pres">
      <dgm:prSet presAssocID="{D9D69118-19BA-421D-A685-0267F6586A34}" presName="connTx" presStyleLbl="parChTrans1D2" presStyleIdx="3" presStyleCnt="4"/>
      <dgm:spPr/>
    </dgm:pt>
    <dgm:pt modelId="{72836065-CD3B-4480-8602-E640969E23FF}" type="pres">
      <dgm:prSet presAssocID="{EE78365D-3DE8-4017-BEE6-EB8B90087B91}" presName="node" presStyleLbl="node1" presStyleIdx="3" presStyleCnt="4" custScaleX="186538" custRadScaleRad="141314" custRadScaleInc="-1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B1E34-4736-4E43-B226-DEBD9640910E}" srcId="{50021135-5A80-4D20-ACDF-3ACCABBD2198}" destId="{3CBB46E1-DEEF-46E6-BB9A-59388E774E8C}" srcOrd="0" destOrd="0" parTransId="{B366D354-49E2-4146-9BC5-3BCDF3D8FF8A}" sibTransId="{694F1E02-9F34-4A06-B951-37BD8CAAE075}"/>
    <dgm:cxn modelId="{45F6A76B-ABA9-456E-997A-18C22E60CD64}" srcId="{EDD95FFA-9198-4F0F-B5DF-1496AFB44402}" destId="{50021135-5A80-4D20-ACDF-3ACCABBD2198}" srcOrd="0" destOrd="0" parTransId="{E23B0F94-F5B7-411A-864A-4C020D887D8C}" sibTransId="{03E5F0E7-3621-4044-BAF7-EC72DD150C11}"/>
    <dgm:cxn modelId="{6B8EDDFC-2B8F-4ABE-8DF2-F3F8186E5A95}" type="presOf" srcId="{D9D69118-19BA-421D-A685-0267F6586A34}" destId="{602CEB26-2096-4E00-A2CD-826BB2C783BB}" srcOrd="1" destOrd="0" presId="urn:microsoft.com/office/officeart/2005/8/layout/radial1"/>
    <dgm:cxn modelId="{9F9A8F44-5272-477A-89C9-6A4EA7D6467F}" type="presOf" srcId="{B366D354-49E2-4146-9BC5-3BCDF3D8FF8A}" destId="{FBE8EC9A-6BC8-4CAD-9E88-3C69A0415D5F}" srcOrd="0" destOrd="0" presId="urn:microsoft.com/office/officeart/2005/8/layout/radial1"/>
    <dgm:cxn modelId="{6AA24E7E-FC6E-46E2-9993-E40EC965732A}" type="presOf" srcId="{EDD95FFA-9198-4F0F-B5DF-1496AFB44402}" destId="{BA5D4DD5-2A82-4FD7-BCDE-367F3462EC13}" srcOrd="0" destOrd="0" presId="urn:microsoft.com/office/officeart/2005/8/layout/radial1"/>
    <dgm:cxn modelId="{69C1C754-54D8-4F98-910B-0E70E693965F}" type="presOf" srcId="{D9D69118-19BA-421D-A685-0267F6586A34}" destId="{1DC338A7-1BBF-45FA-B3E4-961514A6836B}" srcOrd="0" destOrd="0" presId="urn:microsoft.com/office/officeart/2005/8/layout/radial1"/>
    <dgm:cxn modelId="{3ED7307F-DB7C-4F55-873B-E0180C03E6CA}" type="presOf" srcId="{EE78365D-3DE8-4017-BEE6-EB8B90087B91}" destId="{72836065-CD3B-4480-8602-E640969E23FF}" srcOrd="0" destOrd="0" presId="urn:microsoft.com/office/officeart/2005/8/layout/radial1"/>
    <dgm:cxn modelId="{C42EF755-B7C6-4C93-87DC-18DE9E6C4B7B}" srcId="{EDD95FFA-9198-4F0F-B5DF-1496AFB44402}" destId="{979BF584-5ED9-494A-83FB-64D15D3C0F6C}" srcOrd="1" destOrd="0" parTransId="{8F164595-CB90-4B76-9E14-7D024E4E2492}" sibTransId="{BBF33460-7AA6-44DD-96D8-F12EA4A81480}"/>
    <dgm:cxn modelId="{D87F2122-0CAE-49F4-8C6B-F7C1CAA4AE77}" srcId="{50021135-5A80-4D20-ACDF-3ACCABBD2198}" destId="{EE78365D-3DE8-4017-BEE6-EB8B90087B91}" srcOrd="3" destOrd="0" parTransId="{D9D69118-19BA-421D-A685-0267F6586A34}" sibTransId="{3B888EF0-08E6-4753-A97C-274BFA6FFAE8}"/>
    <dgm:cxn modelId="{7A2DC75D-7187-47AF-8892-40E22BAA4C99}" srcId="{50021135-5A80-4D20-ACDF-3ACCABBD2198}" destId="{89C59336-AEE9-4757-93A6-F9D14A3B5A62}" srcOrd="1" destOrd="0" parTransId="{79D37EA7-D207-4F51-8034-6F29819DBD7F}" sibTransId="{898D4889-C497-4761-B7CD-D2EE305FBDB4}"/>
    <dgm:cxn modelId="{08363E4B-6595-48D2-9EBF-877C756161EE}" type="presOf" srcId="{50021135-5A80-4D20-ACDF-3ACCABBD2198}" destId="{5A02750C-DE92-4013-BDB4-A17F7CBF8EA6}" srcOrd="0" destOrd="0" presId="urn:microsoft.com/office/officeart/2005/8/layout/radial1"/>
    <dgm:cxn modelId="{8FBC7A54-EA0C-4221-897A-8DD4DB74F9F9}" type="presOf" srcId="{79D37EA7-D207-4F51-8034-6F29819DBD7F}" destId="{96EBD83A-0C48-4C80-A855-3F1A08FB4512}" srcOrd="1" destOrd="0" presId="urn:microsoft.com/office/officeart/2005/8/layout/radial1"/>
    <dgm:cxn modelId="{0F206896-19ED-465B-ACEF-88C02721DBF0}" type="presOf" srcId="{79D37EA7-D207-4F51-8034-6F29819DBD7F}" destId="{380054BA-41CF-46E3-B9DB-A89F07DF35CD}" srcOrd="0" destOrd="0" presId="urn:microsoft.com/office/officeart/2005/8/layout/radial1"/>
    <dgm:cxn modelId="{35E47CD7-3F2E-498C-ABA9-431A90ECEA01}" type="presOf" srcId="{3CBB46E1-DEEF-46E6-BB9A-59388E774E8C}" destId="{482F3B45-8FB8-4B9E-A769-29C434E49081}" srcOrd="0" destOrd="0" presId="urn:microsoft.com/office/officeart/2005/8/layout/radial1"/>
    <dgm:cxn modelId="{44BAE15C-3CBA-4F31-A077-698E3DA3579F}" type="presOf" srcId="{F7D3C1D1-0DC9-48D2-807B-A7519D0EACC9}" destId="{4845E6DD-CA86-45F5-A725-30E978C2E5D4}" srcOrd="0" destOrd="0" presId="urn:microsoft.com/office/officeart/2005/8/layout/radial1"/>
    <dgm:cxn modelId="{EAE9896B-5C24-45E2-B413-1DFB1B0B1634}" srcId="{50021135-5A80-4D20-ACDF-3ACCABBD2198}" destId="{F7D3C1D1-0DC9-48D2-807B-A7519D0EACC9}" srcOrd="2" destOrd="0" parTransId="{1C3DABA3-BC7F-4009-816E-0DF4C17F437C}" sibTransId="{07336B48-94F4-4C67-8CF3-1B1D01A56708}"/>
    <dgm:cxn modelId="{D2672B67-3429-4D11-AABF-205553643813}" type="presOf" srcId="{B366D354-49E2-4146-9BC5-3BCDF3D8FF8A}" destId="{29DB0160-41CB-4D9B-B30B-4097C67BCB04}" srcOrd="1" destOrd="0" presId="urn:microsoft.com/office/officeart/2005/8/layout/radial1"/>
    <dgm:cxn modelId="{CB81B936-085C-4CE2-BDD1-7DE37264B2CB}" type="presOf" srcId="{1C3DABA3-BC7F-4009-816E-0DF4C17F437C}" destId="{72A779C3-87BA-47A8-AEF0-ADE8D41ADD0D}" srcOrd="1" destOrd="0" presId="urn:microsoft.com/office/officeart/2005/8/layout/radial1"/>
    <dgm:cxn modelId="{E2461765-4A5A-44B8-B856-EFE8E1913670}" type="presOf" srcId="{89C59336-AEE9-4757-93A6-F9D14A3B5A62}" destId="{9E61DEF6-0AE8-417A-A8B5-9806E8AF271D}" srcOrd="0" destOrd="0" presId="urn:microsoft.com/office/officeart/2005/8/layout/radial1"/>
    <dgm:cxn modelId="{FDF2773C-84D4-4165-8A91-ED57C6F3EE5A}" type="presOf" srcId="{1C3DABA3-BC7F-4009-816E-0DF4C17F437C}" destId="{7CADFB2A-04CB-4857-BECD-180E1C4AED28}" srcOrd="0" destOrd="0" presId="urn:microsoft.com/office/officeart/2005/8/layout/radial1"/>
    <dgm:cxn modelId="{93F761B6-1C5A-4E62-B18C-BEA54AB6BFE6}" type="presParOf" srcId="{BA5D4DD5-2A82-4FD7-BCDE-367F3462EC13}" destId="{5A02750C-DE92-4013-BDB4-A17F7CBF8EA6}" srcOrd="0" destOrd="0" presId="urn:microsoft.com/office/officeart/2005/8/layout/radial1"/>
    <dgm:cxn modelId="{578FB463-821D-41A7-AD51-1BDC28030BB8}" type="presParOf" srcId="{BA5D4DD5-2A82-4FD7-BCDE-367F3462EC13}" destId="{FBE8EC9A-6BC8-4CAD-9E88-3C69A0415D5F}" srcOrd="1" destOrd="0" presId="urn:microsoft.com/office/officeart/2005/8/layout/radial1"/>
    <dgm:cxn modelId="{8AF444CF-DA6D-4688-8655-38301CB61188}" type="presParOf" srcId="{FBE8EC9A-6BC8-4CAD-9E88-3C69A0415D5F}" destId="{29DB0160-41CB-4D9B-B30B-4097C67BCB04}" srcOrd="0" destOrd="0" presId="urn:microsoft.com/office/officeart/2005/8/layout/radial1"/>
    <dgm:cxn modelId="{CA6CC92E-1F95-404F-AD13-FF778C416CD2}" type="presParOf" srcId="{BA5D4DD5-2A82-4FD7-BCDE-367F3462EC13}" destId="{482F3B45-8FB8-4B9E-A769-29C434E49081}" srcOrd="2" destOrd="0" presId="urn:microsoft.com/office/officeart/2005/8/layout/radial1"/>
    <dgm:cxn modelId="{DDEB41F1-0CEB-41AC-B7C7-42A94BF1DFB3}" type="presParOf" srcId="{BA5D4DD5-2A82-4FD7-BCDE-367F3462EC13}" destId="{380054BA-41CF-46E3-B9DB-A89F07DF35CD}" srcOrd="3" destOrd="0" presId="urn:microsoft.com/office/officeart/2005/8/layout/radial1"/>
    <dgm:cxn modelId="{F28583EE-DB1F-4281-B254-EBF7E20881DB}" type="presParOf" srcId="{380054BA-41CF-46E3-B9DB-A89F07DF35CD}" destId="{96EBD83A-0C48-4C80-A855-3F1A08FB4512}" srcOrd="0" destOrd="0" presId="urn:microsoft.com/office/officeart/2005/8/layout/radial1"/>
    <dgm:cxn modelId="{7983911D-9961-49C6-9D36-DBAB6643D6B1}" type="presParOf" srcId="{BA5D4DD5-2A82-4FD7-BCDE-367F3462EC13}" destId="{9E61DEF6-0AE8-417A-A8B5-9806E8AF271D}" srcOrd="4" destOrd="0" presId="urn:microsoft.com/office/officeart/2005/8/layout/radial1"/>
    <dgm:cxn modelId="{3427E35A-DE64-484E-9625-BD5ACE9AC3F4}" type="presParOf" srcId="{BA5D4DD5-2A82-4FD7-BCDE-367F3462EC13}" destId="{7CADFB2A-04CB-4857-BECD-180E1C4AED28}" srcOrd="5" destOrd="0" presId="urn:microsoft.com/office/officeart/2005/8/layout/radial1"/>
    <dgm:cxn modelId="{1CFBF047-41C2-4BA6-ADFD-F500F0B7869F}" type="presParOf" srcId="{7CADFB2A-04CB-4857-BECD-180E1C4AED28}" destId="{72A779C3-87BA-47A8-AEF0-ADE8D41ADD0D}" srcOrd="0" destOrd="0" presId="urn:microsoft.com/office/officeart/2005/8/layout/radial1"/>
    <dgm:cxn modelId="{C6F07E57-C88E-4689-9E3C-7716D209FA58}" type="presParOf" srcId="{BA5D4DD5-2A82-4FD7-BCDE-367F3462EC13}" destId="{4845E6DD-CA86-45F5-A725-30E978C2E5D4}" srcOrd="6" destOrd="0" presId="urn:microsoft.com/office/officeart/2005/8/layout/radial1"/>
    <dgm:cxn modelId="{CA3DE1F2-02FD-423B-AD54-3CEDCBACC8C5}" type="presParOf" srcId="{BA5D4DD5-2A82-4FD7-BCDE-367F3462EC13}" destId="{1DC338A7-1BBF-45FA-B3E4-961514A6836B}" srcOrd="7" destOrd="0" presId="urn:microsoft.com/office/officeart/2005/8/layout/radial1"/>
    <dgm:cxn modelId="{709C03D9-9853-4F23-9B41-EFCE2D48FA84}" type="presParOf" srcId="{1DC338A7-1BBF-45FA-B3E4-961514A6836B}" destId="{602CEB26-2096-4E00-A2CD-826BB2C783BB}" srcOrd="0" destOrd="0" presId="urn:microsoft.com/office/officeart/2005/8/layout/radial1"/>
    <dgm:cxn modelId="{67E1346A-CD4D-42AD-96F0-27F731FE2826}" type="presParOf" srcId="{BA5D4DD5-2A82-4FD7-BCDE-367F3462EC13}" destId="{72836065-CD3B-4480-8602-E640969E23FF}" srcOrd="8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EB9832-0D37-4CC6-BE13-115EF706134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1F3C8-0BBD-4E64-9895-B9104F6D8998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Предельные углеводороды</a:t>
          </a:r>
          <a:endParaRPr lang="ru-RU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72369A-4311-450C-BB64-B0C4C7061D8E}" type="parTrans" cxnId="{347A5892-30B8-49CC-A7DF-B7997D1B4D89}">
      <dgm:prSet/>
      <dgm:spPr/>
      <dgm:t>
        <a:bodyPr/>
        <a:lstStyle/>
        <a:p>
          <a:endParaRPr lang="ru-RU"/>
        </a:p>
      </dgm:t>
    </dgm:pt>
    <dgm:pt modelId="{11198DBF-7F17-4866-8365-3EEC3194F41B}" type="sibTrans" cxnId="{347A5892-30B8-49CC-A7DF-B7997D1B4D89}">
      <dgm:prSet/>
      <dgm:spPr/>
      <dgm:t>
        <a:bodyPr/>
        <a:lstStyle/>
        <a:p>
          <a:endParaRPr lang="ru-RU"/>
        </a:p>
      </dgm:t>
    </dgm:pt>
    <dgm:pt modelId="{B3597F33-2AC6-46AE-98D0-B71678D57435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Непредельные углеводороды</a:t>
          </a:r>
          <a:endParaRPr lang="ru-RU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A10C884-C7D8-44A0-A38D-FCA7F6B10BC6}" type="parTrans" cxnId="{32A9644E-E197-42F6-8220-11F10E9B9D6C}">
      <dgm:prSet/>
      <dgm:spPr/>
      <dgm:t>
        <a:bodyPr/>
        <a:lstStyle/>
        <a:p>
          <a:endParaRPr lang="ru-RU"/>
        </a:p>
      </dgm:t>
    </dgm:pt>
    <dgm:pt modelId="{4324C025-FCAD-494F-940E-5037D319535D}" type="sibTrans" cxnId="{32A9644E-E197-42F6-8220-11F10E9B9D6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FE09AD-9EEF-4E14-B0DE-2165E3D2F69D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Многоатомные</a:t>
          </a:r>
        </a:p>
        <a:p>
          <a:r>
            <a:rPr lang="ru-RU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 спирты</a:t>
          </a:r>
          <a:endParaRPr lang="ru-RU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8C8F66-F034-484F-B771-DF977212595E}" type="parTrans" cxnId="{E9A88980-E14C-4301-9149-65AFB85AAA2B}">
      <dgm:prSet/>
      <dgm:spPr/>
      <dgm:t>
        <a:bodyPr/>
        <a:lstStyle/>
        <a:p>
          <a:endParaRPr lang="ru-RU"/>
        </a:p>
      </dgm:t>
    </dgm:pt>
    <dgm:pt modelId="{6D5B97E3-E2DD-4903-B6B1-302FC0E2DCC1}" type="sibTrans" cxnId="{E9A88980-E14C-4301-9149-65AFB85AAA2B}">
      <dgm:prSet/>
      <dgm:spPr/>
      <dgm:t>
        <a:bodyPr/>
        <a:lstStyle/>
        <a:p>
          <a:endParaRPr lang="ru-RU"/>
        </a:p>
      </dgm:t>
    </dgm:pt>
    <dgm:pt modelId="{3D1288E8-D937-43A8-A327-BA4BE7B66AAB}">
      <dgm:prSet phldrT="[Текст]" custT="1"/>
      <dgm:spPr/>
      <dgm:t>
        <a:bodyPr/>
        <a:lstStyle/>
        <a:p>
          <a:r>
            <a:rPr lang="ru-RU" sz="2900" b="0" dirty="0" smtClean="0">
              <a:solidFill>
                <a:schemeClr val="tx1"/>
              </a:solidFill>
            </a:rPr>
            <a:t>Галогенопроизводные </a:t>
          </a:r>
        </a:p>
        <a:p>
          <a:r>
            <a:rPr lang="ru-RU" sz="2900" b="0" dirty="0" smtClean="0">
              <a:solidFill>
                <a:schemeClr val="tx1"/>
              </a:solidFill>
            </a:rPr>
            <a:t>углеводородов</a:t>
          </a:r>
          <a:endParaRPr lang="ru-RU" sz="2900" b="0" dirty="0">
            <a:solidFill>
              <a:schemeClr val="tx1"/>
            </a:solidFill>
          </a:endParaRPr>
        </a:p>
      </dgm:t>
    </dgm:pt>
    <dgm:pt modelId="{58B6FC18-60F7-4F46-89C2-6DB2D3F44E38}" type="parTrans" cxnId="{1F687909-3F74-4E70-A436-0CF8E4D83B6E}">
      <dgm:prSet/>
      <dgm:spPr/>
      <dgm:t>
        <a:bodyPr/>
        <a:lstStyle/>
        <a:p>
          <a:endParaRPr lang="ru-RU"/>
        </a:p>
      </dgm:t>
    </dgm:pt>
    <dgm:pt modelId="{89226067-D035-4F58-894F-6467D747CD3A}" type="sibTrans" cxnId="{1F687909-3F74-4E70-A436-0CF8E4D83B6E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8401EC-E53E-413E-8C19-965E35777EB6}" type="pres">
      <dgm:prSet presAssocID="{80EB9832-0D37-4CC6-BE13-115EF706134A}" presName="Name0" presStyleCnt="0">
        <dgm:presLayoutVars>
          <dgm:dir/>
          <dgm:resizeHandles val="exact"/>
        </dgm:presLayoutVars>
      </dgm:prSet>
      <dgm:spPr/>
    </dgm:pt>
    <dgm:pt modelId="{F9E63D0B-98BB-4CF7-9AEA-E236AF753604}" type="pres">
      <dgm:prSet presAssocID="{22F1F3C8-0BBD-4E64-9895-B9104F6D8998}" presName="node" presStyleLbl="node1" presStyleIdx="0" presStyleCnt="4" custScaleX="229392">
        <dgm:presLayoutVars>
          <dgm:bulletEnabled val="1"/>
        </dgm:presLayoutVars>
      </dgm:prSet>
      <dgm:spPr/>
    </dgm:pt>
    <dgm:pt modelId="{7206DEBD-EFD2-4B8B-B28E-2FB12490B554}" type="pres">
      <dgm:prSet presAssocID="{11198DBF-7F17-4866-8365-3EEC3194F41B}" presName="sibTrans" presStyleLbl="sibTrans2D1" presStyleIdx="0" presStyleCnt="4"/>
      <dgm:spPr/>
    </dgm:pt>
    <dgm:pt modelId="{34C1110F-99F0-4720-A5AE-19505974373A}" type="pres">
      <dgm:prSet presAssocID="{11198DBF-7F17-4866-8365-3EEC3194F41B}" presName="connectorText" presStyleLbl="sibTrans2D1" presStyleIdx="0" presStyleCnt="4"/>
      <dgm:spPr/>
    </dgm:pt>
    <dgm:pt modelId="{83EEC99A-A189-40AC-9404-765F2D888E08}" type="pres">
      <dgm:prSet presAssocID="{B3597F33-2AC6-46AE-98D0-B71678D57435}" presName="node" presStyleLbl="node1" presStyleIdx="1" presStyleCnt="4" custScaleX="190350" custRadScaleRad="154774" custRadScaleInc="-6426">
        <dgm:presLayoutVars>
          <dgm:bulletEnabled val="1"/>
        </dgm:presLayoutVars>
      </dgm:prSet>
      <dgm:spPr/>
    </dgm:pt>
    <dgm:pt modelId="{97955128-560C-4CC6-9FB4-BBC45C8E6DDB}" type="pres">
      <dgm:prSet presAssocID="{4324C025-FCAD-494F-940E-5037D319535D}" presName="sibTrans" presStyleLbl="sibTrans2D1" presStyleIdx="1" presStyleCnt="4"/>
      <dgm:spPr/>
    </dgm:pt>
    <dgm:pt modelId="{BE742232-B290-4966-A16F-C55485B8C780}" type="pres">
      <dgm:prSet presAssocID="{4324C025-FCAD-494F-940E-5037D319535D}" presName="connectorText" presStyleLbl="sibTrans2D1" presStyleIdx="1" presStyleCnt="4"/>
      <dgm:spPr/>
    </dgm:pt>
    <dgm:pt modelId="{AC0C9689-E3A1-470E-90D5-AF247A4B7933}" type="pres">
      <dgm:prSet presAssocID="{FEFE09AD-9EEF-4E14-B0DE-2165E3D2F69D}" presName="node" presStyleLbl="node1" presStyleIdx="2" presStyleCnt="4" custScaleX="240018">
        <dgm:presLayoutVars>
          <dgm:bulletEnabled val="1"/>
        </dgm:presLayoutVars>
      </dgm:prSet>
      <dgm:spPr/>
    </dgm:pt>
    <dgm:pt modelId="{C8EB14BC-2189-4E5C-AE24-86A317FF0F1E}" type="pres">
      <dgm:prSet presAssocID="{6D5B97E3-E2DD-4903-B6B1-302FC0E2DCC1}" presName="sibTrans" presStyleLbl="sibTrans2D1" presStyleIdx="2" presStyleCnt="4"/>
      <dgm:spPr/>
    </dgm:pt>
    <dgm:pt modelId="{82CF4B68-6736-41E1-AD82-6644DE813D79}" type="pres">
      <dgm:prSet presAssocID="{6D5B97E3-E2DD-4903-B6B1-302FC0E2DCC1}" presName="connectorText" presStyleLbl="sibTrans2D1" presStyleIdx="2" presStyleCnt="4"/>
      <dgm:spPr/>
    </dgm:pt>
    <dgm:pt modelId="{3153519D-E5E6-4B02-8EAA-72C87E6DC4BC}" type="pres">
      <dgm:prSet presAssocID="{3D1288E8-D937-43A8-A327-BA4BE7B66AAB}" presName="node" presStyleLbl="node1" presStyleIdx="3" presStyleCnt="4" custScaleX="200779" custRadScaleRad="144862" custRadScaleInc="109">
        <dgm:presLayoutVars>
          <dgm:bulletEnabled val="1"/>
        </dgm:presLayoutVars>
      </dgm:prSet>
      <dgm:spPr/>
    </dgm:pt>
    <dgm:pt modelId="{DEE23AA2-9DBB-4498-9C91-2A47246175B9}" type="pres">
      <dgm:prSet presAssocID="{89226067-D035-4F58-894F-6467D747CD3A}" presName="sibTrans" presStyleLbl="sibTrans2D1" presStyleIdx="3" presStyleCnt="4"/>
      <dgm:spPr/>
    </dgm:pt>
    <dgm:pt modelId="{64D92B59-52C1-46FD-96A6-C14446E50C43}" type="pres">
      <dgm:prSet presAssocID="{89226067-D035-4F58-894F-6467D747CD3A}" presName="connectorText" presStyleLbl="sibTrans2D1" presStyleIdx="3" presStyleCnt="4"/>
      <dgm:spPr/>
    </dgm:pt>
  </dgm:ptLst>
  <dgm:cxnLst>
    <dgm:cxn modelId="{62DB233F-15E1-4317-8741-6FE533FB0928}" type="presOf" srcId="{89226067-D035-4F58-894F-6467D747CD3A}" destId="{DEE23AA2-9DBB-4498-9C91-2A47246175B9}" srcOrd="0" destOrd="0" presId="urn:microsoft.com/office/officeart/2005/8/layout/cycle7"/>
    <dgm:cxn modelId="{BAE50681-EA6B-49BF-AD26-D5A449504913}" type="presOf" srcId="{FEFE09AD-9EEF-4E14-B0DE-2165E3D2F69D}" destId="{AC0C9689-E3A1-470E-90D5-AF247A4B7933}" srcOrd="0" destOrd="0" presId="urn:microsoft.com/office/officeart/2005/8/layout/cycle7"/>
    <dgm:cxn modelId="{09FC5E65-D60E-420D-8872-42A63A1A78BC}" type="presOf" srcId="{80EB9832-0D37-4CC6-BE13-115EF706134A}" destId="{078401EC-E53E-413E-8C19-965E35777EB6}" srcOrd="0" destOrd="0" presId="urn:microsoft.com/office/officeart/2005/8/layout/cycle7"/>
    <dgm:cxn modelId="{E9A88980-E14C-4301-9149-65AFB85AAA2B}" srcId="{80EB9832-0D37-4CC6-BE13-115EF706134A}" destId="{FEFE09AD-9EEF-4E14-B0DE-2165E3D2F69D}" srcOrd="2" destOrd="0" parTransId="{068C8F66-F034-484F-B771-DF977212595E}" sibTransId="{6D5B97E3-E2DD-4903-B6B1-302FC0E2DCC1}"/>
    <dgm:cxn modelId="{32A9644E-E197-42F6-8220-11F10E9B9D6C}" srcId="{80EB9832-0D37-4CC6-BE13-115EF706134A}" destId="{B3597F33-2AC6-46AE-98D0-B71678D57435}" srcOrd="1" destOrd="0" parTransId="{5A10C884-C7D8-44A0-A38D-FCA7F6B10BC6}" sibTransId="{4324C025-FCAD-494F-940E-5037D319535D}"/>
    <dgm:cxn modelId="{F8862556-A11C-4D53-A7E1-C11B660F30AE}" type="presOf" srcId="{11198DBF-7F17-4866-8365-3EEC3194F41B}" destId="{7206DEBD-EFD2-4B8B-B28E-2FB12490B554}" srcOrd="0" destOrd="0" presId="urn:microsoft.com/office/officeart/2005/8/layout/cycle7"/>
    <dgm:cxn modelId="{2800C315-E507-437A-B12E-F6CD6232B187}" type="presOf" srcId="{22F1F3C8-0BBD-4E64-9895-B9104F6D8998}" destId="{F9E63D0B-98BB-4CF7-9AEA-E236AF753604}" srcOrd="0" destOrd="0" presId="urn:microsoft.com/office/officeart/2005/8/layout/cycle7"/>
    <dgm:cxn modelId="{C1A1CBE0-D30C-4EE0-BF5A-8B6E10023A59}" type="presOf" srcId="{4324C025-FCAD-494F-940E-5037D319535D}" destId="{97955128-560C-4CC6-9FB4-BBC45C8E6DDB}" srcOrd="0" destOrd="0" presId="urn:microsoft.com/office/officeart/2005/8/layout/cycle7"/>
    <dgm:cxn modelId="{347A5892-30B8-49CC-A7DF-B7997D1B4D89}" srcId="{80EB9832-0D37-4CC6-BE13-115EF706134A}" destId="{22F1F3C8-0BBD-4E64-9895-B9104F6D8998}" srcOrd="0" destOrd="0" parTransId="{4872369A-4311-450C-BB64-B0C4C7061D8E}" sibTransId="{11198DBF-7F17-4866-8365-3EEC3194F41B}"/>
    <dgm:cxn modelId="{1F687909-3F74-4E70-A436-0CF8E4D83B6E}" srcId="{80EB9832-0D37-4CC6-BE13-115EF706134A}" destId="{3D1288E8-D937-43A8-A327-BA4BE7B66AAB}" srcOrd="3" destOrd="0" parTransId="{58B6FC18-60F7-4F46-89C2-6DB2D3F44E38}" sibTransId="{89226067-D035-4F58-894F-6467D747CD3A}"/>
    <dgm:cxn modelId="{98D82524-5A3F-4E0B-8F61-0425FEC9E166}" type="presOf" srcId="{11198DBF-7F17-4866-8365-3EEC3194F41B}" destId="{34C1110F-99F0-4720-A5AE-19505974373A}" srcOrd="1" destOrd="0" presId="urn:microsoft.com/office/officeart/2005/8/layout/cycle7"/>
    <dgm:cxn modelId="{78F5844C-2164-4735-9FCE-9E2AFF24F93D}" type="presOf" srcId="{89226067-D035-4F58-894F-6467D747CD3A}" destId="{64D92B59-52C1-46FD-96A6-C14446E50C43}" srcOrd="1" destOrd="0" presId="urn:microsoft.com/office/officeart/2005/8/layout/cycle7"/>
    <dgm:cxn modelId="{000F9DAD-349D-46BE-84BE-459E90A66901}" type="presOf" srcId="{3D1288E8-D937-43A8-A327-BA4BE7B66AAB}" destId="{3153519D-E5E6-4B02-8EAA-72C87E6DC4BC}" srcOrd="0" destOrd="0" presId="urn:microsoft.com/office/officeart/2005/8/layout/cycle7"/>
    <dgm:cxn modelId="{A7C5B9A0-D89B-48B6-ACB3-881887FCC564}" type="presOf" srcId="{6D5B97E3-E2DD-4903-B6B1-302FC0E2DCC1}" destId="{C8EB14BC-2189-4E5C-AE24-86A317FF0F1E}" srcOrd="0" destOrd="0" presId="urn:microsoft.com/office/officeart/2005/8/layout/cycle7"/>
    <dgm:cxn modelId="{76AD3119-E045-4A60-8E1F-FD7666779B0D}" type="presOf" srcId="{B3597F33-2AC6-46AE-98D0-B71678D57435}" destId="{83EEC99A-A189-40AC-9404-765F2D888E08}" srcOrd="0" destOrd="0" presId="urn:microsoft.com/office/officeart/2005/8/layout/cycle7"/>
    <dgm:cxn modelId="{264EFC4E-B8B0-4F43-BD57-43B5A4016170}" type="presOf" srcId="{6D5B97E3-E2DD-4903-B6B1-302FC0E2DCC1}" destId="{82CF4B68-6736-41E1-AD82-6644DE813D79}" srcOrd="1" destOrd="0" presId="urn:microsoft.com/office/officeart/2005/8/layout/cycle7"/>
    <dgm:cxn modelId="{40672C04-BD00-4B00-851D-706615D1878F}" type="presOf" srcId="{4324C025-FCAD-494F-940E-5037D319535D}" destId="{BE742232-B290-4966-A16F-C55485B8C780}" srcOrd="1" destOrd="0" presId="urn:microsoft.com/office/officeart/2005/8/layout/cycle7"/>
    <dgm:cxn modelId="{82393CA9-2729-4B34-9EE9-5BF37F1D2C0E}" type="presParOf" srcId="{078401EC-E53E-413E-8C19-965E35777EB6}" destId="{F9E63D0B-98BB-4CF7-9AEA-E236AF753604}" srcOrd="0" destOrd="0" presId="urn:microsoft.com/office/officeart/2005/8/layout/cycle7"/>
    <dgm:cxn modelId="{4D32B5C1-7F6C-4139-8EA3-047104C36A2B}" type="presParOf" srcId="{078401EC-E53E-413E-8C19-965E35777EB6}" destId="{7206DEBD-EFD2-4B8B-B28E-2FB12490B554}" srcOrd="1" destOrd="0" presId="urn:microsoft.com/office/officeart/2005/8/layout/cycle7"/>
    <dgm:cxn modelId="{1A8322AB-6539-4D25-ABFF-A3A4F3A582E1}" type="presParOf" srcId="{7206DEBD-EFD2-4B8B-B28E-2FB12490B554}" destId="{34C1110F-99F0-4720-A5AE-19505974373A}" srcOrd="0" destOrd="0" presId="urn:microsoft.com/office/officeart/2005/8/layout/cycle7"/>
    <dgm:cxn modelId="{110B91CF-76DE-4D6C-82BA-FB34AE855ECA}" type="presParOf" srcId="{078401EC-E53E-413E-8C19-965E35777EB6}" destId="{83EEC99A-A189-40AC-9404-765F2D888E08}" srcOrd="2" destOrd="0" presId="urn:microsoft.com/office/officeart/2005/8/layout/cycle7"/>
    <dgm:cxn modelId="{4D3A61E1-C8CD-434E-AB3D-CFE219A78A95}" type="presParOf" srcId="{078401EC-E53E-413E-8C19-965E35777EB6}" destId="{97955128-560C-4CC6-9FB4-BBC45C8E6DDB}" srcOrd="3" destOrd="0" presId="urn:microsoft.com/office/officeart/2005/8/layout/cycle7"/>
    <dgm:cxn modelId="{9EF9698B-C966-4966-942F-AE042007B4F8}" type="presParOf" srcId="{97955128-560C-4CC6-9FB4-BBC45C8E6DDB}" destId="{BE742232-B290-4966-A16F-C55485B8C780}" srcOrd="0" destOrd="0" presId="urn:microsoft.com/office/officeart/2005/8/layout/cycle7"/>
    <dgm:cxn modelId="{8FB6C560-973F-497D-828D-301C5704FB6C}" type="presParOf" srcId="{078401EC-E53E-413E-8C19-965E35777EB6}" destId="{AC0C9689-E3A1-470E-90D5-AF247A4B7933}" srcOrd="4" destOrd="0" presId="urn:microsoft.com/office/officeart/2005/8/layout/cycle7"/>
    <dgm:cxn modelId="{FDFF2410-5143-4A28-9F05-05FB1DA1DCEE}" type="presParOf" srcId="{078401EC-E53E-413E-8C19-965E35777EB6}" destId="{C8EB14BC-2189-4E5C-AE24-86A317FF0F1E}" srcOrd="5" destOrd="0" presId="urn:microsoft.com/office/officeart/2005/8/layout/cycle7"/>
    <dgm:cxn modelId="{32728FFC-D59D-49DD-B5B1-2016F59E3C7A}" type="presParOf" srcId="{C8EB14BC-2189-4E5C-AE24-86A317FF0F1E}" destId="{82CF4B68-6736-41E1-AD82-6644DE813D79}" srcOrd="0" destOrd="0" presId="urn:microsoft.com/office/officeart/2005/8/layout/cycle7"/>
    <dgm:cxn modelId="{7A5D3DAD-3276-4667-A532-7C867744A2EF}" type="presParOf" srcId="{078401EC-E53E-413E-8C19-965E35777EB6}" destId="{3153519D-E5E6-4B02-8EAA-72C87E6DC4BC}" srcOrd="6" destOrd="0" presId="urn:microsoft.com/office/officeart/2005/8/layout/cycle7"/>
    <dgm:cxn modelId="{EA69B115-4761-4F1E-9BE1-48277570E971}" type="presParOf" srcId="{078401EC-E53E-413E-8C19-965E35777EB6}" destId="{DEE23AA2-9DBB-4498-9C91-2A47246175B9}" srcOrd="7" destOrd="0" presId="urn:microsoft.com/office/officeart/2005/8/layout/cycle7"/>
    <dgm:cxn modelId="{1CC461EB-65FD-4D1F-98FA-9AC6370BC87E}" type="presParOf" srcId="{DEE23AA2-9DBB-4498-9C91-2A47246175B9}" destId="{64D92B59-52C1-46FD-96A6-C14446E50C43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F424-2C07-42FF-A5BB-639FE5411162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DB7B5-C02C-4071-B235-2D468C2BD9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500197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 Black" pitchFamily="34" charset="0"/>
              </a:rPr>
              <a:t>Глицерин</a:t>
            </a:r>
            <a:endParaRPr lang="ru-RU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643866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Составитель: </a:t>
            </a:r>
            <a:r>
              <a:rPr lang="ru-RU" dirty="0" err="1" smtClean="0">
                <a:solidFill>
                  <a:schemeClr val="tx1"/>
                </a:solidFill>
              </a:rPr>
              <a:t>Фуфаева</a:t>
            </a:r>
            <a:r>
              <a:rPr lang="ru-RU" dirty="0" smtClean="0">
                <a:solidFill>
                  <a:schemeClr val="tx1"/>
                </a:solidFill>
              </a:rPr>
              <a:t> Ольга Васильевна,</a:t>
            </a:r>
          </a:p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химии МБОУ «Каменская СОШ»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 Взаимодействие с азотной кислотой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СН</a:t>
            </a:r>
            <a:r>
              <a:rPr lang="ru-RU" b="1" baseline="-25000" dirty="0" smtClean="0"/>
              <a:t>2</a:t>
            </a:r>
            <a:r>
              <a:rPr lang="ru-RU" b="1" dirty="0" smtClean="0"/>
              <a:t>ОН                </a:t>
            </a:r>
            <a:r>
              <a:rPr lang="ru-RU" b="1" dirty="0"/>
              <a:t>СН</a:t>
            </a:r>
            <a:r>
              <a:rPr lang="ru-RU" b="1" baseline="-25000" dirty="0"/>
              <a:t>2</a:t>
            </a:r>
            <a:r>
              <a:rPr lang="ru-RU" b="1" dirty="0"/>
              <a:t>О</a:t>
            </a:r>
            <a:r>
              <a:rPr lang="en-US" b="1" dirty="0"/>
              <a:t>N</a:t>
            </a:r>
            <a:r>
              <a:rPr lang="ru-RU" b="1" dirty="0"/>
              <a:t>О</a:t>
            </a:r>
            <a:r>
              <a:rPr lang="ru-RU" b="1" baseline="-25000" dirty="0"/>
              <a:t>2</a:t>
            </a:r>
            <a:endParaRPr lang="ru-RU" b="1" dirty="0"/>
          </a:p>
          <a:p>
            <a:pPr>
              <a:buNone/>
            </a:pPr>
            <a:r>
              <a:rPr lang="ru-RU" b="1" dirty="0"/>
              <a:t>    </a:t>
            </a:r>
            <a:r>
              <a:rPr lang="en-US" b="1" dirty="0"/>
              <a:t>I</a:t>
            </a:r>
            <a:r>
              <a:rPr lang="ru-RU" b="1" dirty="0"/>
              <a:t>                            </a:t>
            </a:r>
            <a:r>
              <a:rPr lang="en-US" b="1" dirty="0"/>
              <a:t>I</a:t>
            </a:r>
            <a:endParaRPr lang="ru-RU" b="1" dirty="0"/>
          </a:p>
          <a:p>
            <a:pPr>
              <a:buNone/>
            </a:pPr>
            <a:r>
              <a:rPr lang="ru-RU" b="1" dirty="0"/>
              <a:t>   СНОН+ НNО</a:t>
            </a:r>
            <a:r>
              <a:rPr lang="ru-RU" b="1" baseline="-25000" dirty="0"/>
              <a:t>3</a:t>
            </a:r>
            <a:r>
              <a:rPr lang="ru-RU" b="1" dirty="0"/>
              <a:t> → СНОNО</a:t>
            </a:r>
            <a:r>
              <a:rPr lang="ru-RU" b="1" baseline="-25000" dirty="0"/>
              <a:t>2</a:t>
            </a:r>
            <a:r>
              <a:rPr lang="ru-RU" b="1" dirty="0"/>
              <a:t> +3Н</a:t>
            </a:r>
            <a:r>
              <a:rPr lang="ru-RU" b="1" baseline="-25000" dirty="0"/>
              <a:t>2</a:t>
            </a:r>
            <a:r>
              <a:rPr lang="ru-RU" b="1" dirty="0"/>
              <a:t>О</a:t>
            </a:r>
          </a:p>
          <a:p>
            <a:pPr>
              <a:buNone/>
            </a:pPr>
            <a:r>
              <a:rPr lang="ru-RU" b="1" dirty="0"/>
              <a:t>    </a:t>
            </a:r>
            <a:r>
              <a:rPr lang="en-US" b="1" dirty="0"/>
              <a:t>I</a:t>
            </a:r>
            <a:r>
              <a:rPr lang="ru-RU" b="1" dirty="0"/>
              <a:t>                            </a:t>
            </a:r>
            <a:r>
              <a:rPr lang="en-US" b="1" dirty="0"/>
              <a:t>I</a:t>
            </a:r>
            <a:endParaRPr lang="ru-RU" b="1" dirty="0"/>
          </a:p>
          <a:p>
            <a:pPr>
              <a:buNone/>
            </a:pPr>
            <a:r>
              <a:rPr lang="ru-RU" b="1" dirty="0"/>
              <a:t>   СН</a:t>
            </a:r>
            <a:r>
              <a:rPr lang="ru-RU" b="1" baseline="-25000" dirty="0"/>
              <a:t>2</a:t>
            </a:r>
            <a:r>
              <a:rPr lang="ru-RU" b="1" dirty="0"/>
              <a:t>ОН                 СН2</a:t>
            </a:r>
            <a:r>
              <a:rPr lang="en-US" b="1" dirty="0"/>
              <a:t>ON</a:t>
            </a:r>
            <a:r>
              <a:rPr lang="ru-RU" b="1" dirty="0"/>
              <a:t>О</a:t>
            </a:r>
            <a:r>
              <a:rPr lang="ru-RU" b="1" baseline="-25000" dirty="0"/>
              <a:t>2</a:t>
            </a:r>
            <a:endParaRPr lang="ru-RU" b="1" dirty="0"/>
          </a:p>
          <a:p>
            <a:pPr>
              <a:buNone/>
            </a:pPr>
            <a:r>
              <a:rPr lang="ru-RU" b="1" dirty="0"/>
              <a:t>                          нитроглицерин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4. Взаимодействие с </a:t>
            </a:r>
            <a:r>
              <a:rPr lang="ru-RU" b="1" dirty="0" err="1" smtClean="0">
                <a:solidFill>
                  <a:srgbClr val="002060"/>
                </a:solidFill>
              </a:rPr>
              <a:t>галогеноводородами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/>
              <a:t> СН</a:t>
            </a:r>
            <a:r>
              <a:rPr lang="ru-RU" b="1" baseline="-25000" dirty="0" smtClean="0"/>
              <a:t>2</a:t>
            </a:r>
            <a:r>
              <a:rPr lang="ru-RU" b="1" dirty="0" smtClean="0"/>
              <a:t>ОН                СН</a:t>
            </a:r>
            <a:r>
              <a:rPr lang="ru-RU" b="1" baseline="-25000" dirty="0" smtClean="0"/>
              <a:t>2</a:t>
            </a:r>
            <a:r>
              <a:rPr lang="en-US" b="1" dirty="0" err="1" smtClean="0"/>
              <a:t>Cl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  I                        </a:t>
            </a:r>
            <a:r>
              <a:rPr lang="ru-RU" b="1" dirty="0" smtClean="0"/>
              <a:t>  </a:t>
            </a:r>
            <a:r>
              <a:rPr lang="en-US" b="1" dirty="0" smtClean="0"/>
              <a:t> I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ru-RU" b="1" dirty="0" smtClean="0"/>
              <a:t>СНОН+ </a:t>
            </a:r>
            <a:r>
              <a:rPr lang="en-US" b="1" dirty="0"/>
              <a:t>3</a:t>
            </a:r>
            <a:r>
              <a:rPr lang="en-US" b="1" dirty="0" smtClean="0"/>
              <a:t>HCl</a:t>
            </a:r>
            <a:r>
              <a:rPr lang="ru-RU" b="1" dirty="0" smtClean="0"/>
              <a:t> → СН</a:t>
            </a:r>
            <a:r>
              <a:rPr lang="en-US" b="1" dirty="0" err="1" smtClean="0"/>
              <a:t>Cl</a:t>
            </a:r>
            <a:r>
              <a:rPr lang="ru-RU" b="1" dirty="0" smtClean="0"/>
              <a:t> +3Н</a:t>
            </a:r>
            <a:r>
              <a:rPr lang="ru-RU" b="1" baseline="-25000" dirty="0" smtClean="0"/>
              <a:t>2</a:t>
            </a:r>
            <a:r>
              <a:rPr lang="en-US" b="1" dirty="0" smtClean="0"/>
              <a:t>O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  I                        </a:t>
            </a:r>
            <a:r>
              <a:rPr lang="ru-RU" b="1" dirty="0" smtClean="0"/>
              <a:t>  </a:t>
            </a:r>
            <a:r>
              <a:rPr lang="en-US" b="1" dirty="0" smtClean="0"/>
              <a:t> I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СН</a:t>
            </a:r>
            <a:r>
              <a:rPr lang="ru-RU" b="1" baseline="-25000" dirty="0" smtClean="0"/>
              <a:t>2</a:t>
            </a:r>
            <a:r>
              <a:rPr lang="ru-RU" b="1" dirty="0" smtClean="0"/>
              <a:t>ОН                СН</a:t>
            </a:r>
            <a:r>
              <a:rPr lang="ru-RU" sz="2800" b="1" dirty="0" smtClean="0"/>
              <a:t>2</a:t>
            </a:r>
            <a:r>
              <a:rPr lang="en-US" b="1" dirty="0" err="1" smtClean="0"/>
              <a:t>Cl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1</a:t>
            </a:r>
            <a:r>
              <a:rPr lang="ru-RU" b="1" dirty="0" smtClean="0"/>
              <a:t>,2,3 - </a:t>
            </a:r>
            <a:r>
              <a:rPr lang="ru-RU" b="1" dirty="0" err="1" smtClean="0"/>
              <a:t>трихлорпропан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Применение</a:t>
            </a:r>
            <a:endParaRPr lang="ru-RU" sz="48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04389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000108"/>
            <a:ext cx="27840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000108"/>
            <a:ext cx="2643174" cy="188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714884"/>
            <a:ext cx="2536029" cy="16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4543424"/>
            <a:ext cx="973006" cy="23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619598"/>
            <a:ext cx="1428760" cy="215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Генетическая связь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144000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571876"/>
            <a:ext cx="1304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Решить генетическую схему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</a:t>
            </a:r>
            <a:r>
              <a:rPr lang="ru-RU" sz="5400" baseline="-25000" dirty="0" smtClean="0"/>
              <a:t>2</a:t>
            </a:r>
            <a:r>
              <a:rPr lang="ru-RU" sz="5400" dirty="0" smtClean="0"/>
              <a:t>Н</a:t>
            </a:r>
            <a:r>
              <a:rPr lang="ru-RU" sz="5400" baseline="-25000" dirty="0" smtClean="0"/>
              <a:t>6</a:t>
            </a:r>
            <a:r>
              <a:rPr lang="ru-RU" sz="5400" dirty="0"/>
              <a:t>→С</a:t>
            </a:r>
            <a:r>
              <a:rPr lang="ru-RU" sz="5400" baseline="-25000" dirty="0"/>
              <a:t>2</a:t>
            </a:r>
            <a:r>
              <a:rPr lang="ru-RU" sz="5400" dirty="0"/>
              <a:t>Н</a:t>
            </a:r>
            <a:r>
              <a:rPr lang="ru-RU" sz="5400" baseline="-25000" dirty="0"/>
              <a:t>4</a:t>
            </a:r>
            <a:r>
              <a:rPr lang="ru-RU" sz="5400" dirty="0"/>
              <a:t>→ СН</a:t>
            </a:r>
            <a:r>
              <a:rPr lang="ru-RU" sz="5400" baseline="-25000" dirty="0"/>
              <a:t>2</a:t>
            </a:r>
            <a:r>
              <a:rPr lang="ru-RU" sz="5400" dirty="0"/>
              <a:t>ОН-СН</a:t>
            </a:r>
            <a:r>
              <a:rPr lang="ru-RU" sz="5400" baseline="-25000" dirty="0"/>
              <a:t>2</a:t>
            </a:r>
            <a:r>
              <a:rPr lang="ru-RU" sz="5400" dirty="0"/>
              <a:t>ОН </a:t>
            </a:r>
          </a:p>
          <a:p>
            <a:pPr algn="ctr">
              <a:buNone/>
            </a:pPr>
            <a:r>
              <a:rPr lang="ru-RU" sz="5400" dirty="0" smtClean="0"/>
              <a:t>       </a:t>
            </a:r>
            <a:r>
              <a:rPr lang="en-US" sz="5400" dirty="0" smtClean="0"/>
              <a:t>↓                  </a:t>
            </a:r>
            <a:r>
              <a:rPr lang="en-US" sz="5400" dirty="0"/>
              <a:t>↑</a:t>
            </a:r>
            <a:endParaRPr lang="ru-RU" sz="5400" dirty="0"/>
          </a:p>
          <a:p>
            <a:pPr algn="ctr">
              <a:buNone/>
            </a:pPr>
            <a:r>
              <a:rPr lang="en-US" sz="5400" dirty="0"/>
              <a:t>       </a:t>
            </a:r>
            <a:r>
              <a:rPr lang="en-US" sz="5400" dirty="0" smtClean="0"/>
              <a:t>CH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Br-CH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Br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85926"/>
            <a:ext cx="77867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00B050"/>
                </a:solidFill>
              </a:rPr>
              <a:t>Многоатомные спирты </a:t>
            </a:r>
            <a:r>
              <a:rPr lang="ru-RU" sz="2800" b="1" dirty="0" smtClean="0"/>
              <a:t>- </a:t>
            </a:r>
            <a:r>
              <a:rPr lang="ru-RU" sz="2800" b="1" dirty="0"/>
              <a:t>органические соединения, в молекулах которых содержится несколько </a:t>
            </a:r>
            <a:r>
              <a:rPr lang="ru-RU" sz="2800" b="1" dirty="0" smtClean="0"/>
              <a:t>гидроксильных групп, соединенных с углеводородными радикалами</a:t>
            </a:r>
            <a:r>
              <a:rPr lang="ru-RU" sz="2800" b="1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СН</a:t>
            </a:r>
            <a:r>
              <a:rPr lang="en-US" baseline="-25000" dirty="0"/>
              <a:t>2</a:t>
            </a:r>
            <a:r>
              <a:rPr lang="ru-RU" dirty="0" smtClean="0"/>
              <a:t>ОН                                   СН</a:t>
            </a:r>
            <a:r>
              <a:rPr lang="en-US" baseline="-25000" dirty="0"/>
              <a:t>2</a:t>
            </a:r>
            <a:r>
              <a:rPr lang="ru-RU" dirty="0" smtClean="0"/>
              <a:t>ОН                                                            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/>
              <a:t> I                                             I</a:t>
            </a:r>
          </a:p>
          <a:p>
            <a:pPr>
              <a:buNone/>
            </a:pPr>
            <a:r>
              <a:rPr lang="ru-RU" dirty="0" smtClean="0"/>
              <a:t>        СН</a:t>
            </a:r>
            <a:r>
              <a:rPr lang="en-US" baseline="-25000" dirty="0" smtClean="0"/>
              <a:t>2</a:t>
            </a:r>
            <a:r>
              <a:rPr lang="ru-RU" dirty="0" smtClean="0"/>
              <a:t>ОН</a:t>
            </a:r>
            <a:r>
              <a:rPr lang="ru-RU" dirty="0" smtClean="0"/>
              <a:t>                                   СНОН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    I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    СН</a:t>
            </a:r>
            <a:r>
              <a:rPr lang="en-US" baseline="-25000" dirty="0"/>
              <a:t>2</a:t>
            </a:r>
            <a:r>
              <a:rPr lang="ru-RU" dirty="0"/>
              <a:t>ОН</a:t>
            </a:r>
          </a:p>
          <a:p>
            <a:pPr>
              <a:buNone/>
            </a:pPr>
            <a:r>
              <a:rPr lang="ru-RU" dirty="0" smtClean="0"/>
              <a:t>  этандиол-1,2                       </a:t>
            </a:r>
            <a:r>
              <a:rPr lang="ru-RU" dirty="0" err="1" smtClean="0"/>
              <a:t>пропантриол</a:t>
            </a:r>
            <a:r>
              <a:rPr lang="ru-RU" dirty="0" smtClean="0"/>
              <a:t> – 1,2,3</a:t>
            </a:r>
          </a:p>
          <a:p>
            <a:pPr>
              <a:buNone/>
            </a:pPr>
            <a:r>
              <a:rPr lang="ru-RU" dirty="0" smtClean="0"/>
              <a:t>  этиленгликоль                           глицерин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</a:rPr>
              <a:t>Цель урока:</a:t>
            </a:r>
            <a:r>
              <a:rPr lang="ru-RU" sz="53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3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53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300" dirty="0" smtClean="0"/>
              <a:t/>
            </a:r>
            <a:br>
              <a:rPr lang="en-US" sz="5300" dirty="0" smtClean="0"/>
            </a:br>
            <a:endParaRPr lang="ru-RU" sz="53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ru-RU" sz="4400" dirty="0" smtClean="0"/>
              <a:t>рассмотреть глицерин, его физические и химические свойства, способы его получения и применение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Получение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глицерина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В лаборатории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ru-RU" b="1" dirty="0" smtClean="0"/>
              <a:t>СН</a:t>
            </a:r>
            <a:r>
              <a:rPr lang="ru-RU" b="1" baseline="-25000" dirty="0" smtClean="0"/>
              <a:t>2</a:t>
            </a:r>
            <a:r>
              <a:rPr lang="en-US" b="1" dirty="0" err="1" smtClean="0"/>
              <a:t>Cl</a:t>
            </a:r>
            <a:r>
              <a:rPr lang="ru-RU" b="1" dirty="0" smtClean="0"/>
              <a:t>               </a:t>
            </a:r>
            <a:r>
              <a:rPr lang="en-US" b="1" dirty="0" smtClean="0"/>
              <a:t>  </a:t>
            </a:r>
            <a:r>
              <a:rPr lang="ru-RU" b="1" dirty="0" smtClean="0"/>
              <a:t>СН</a:t>
            </a:r>
            <a:r>
              <a:rPr lang="ru-RU" b="1" baseline="-25000" dirty="0" smtClean="0"/>
              <a:t>2</a:t>
            </a:r>
            <a:r>
              <a:rPr lang="ru-RU" b="1" dirty="0" smtClean="0"/>
              <a:t>О</a:t>
            </a:r>
            <a:r>
              <a:rPr lang="en-US" b="1" dirty="0" smtClean="0"/>
              <a:t>H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  I                         </a:t>
            </a:r>
            <a:r>
              <a:rPr lang="en-US" b="1" dirty="0" err="1" smtClean="0"/>
              <a:t>I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ru-RU" b="1" dirty="0" smtClean="0"/>
              <a:t>СН</a:t>
            </a:r>
            <a:r>
              <a:rPr lang="en-US" b="1" dirty="0" err="1" smtClean="0"/>
              <a:t>Cl</a:t>
            </a:r>
            <a:r>
              <a:rPr lang="ru-RU" b="1" dirty="0" smtClean="0"/>
              <a:t>+ </a:t>
            </a:r>
            <a:r>
              <a:rPr lang="en-US" b="1" dirty="0" smtClean="0"/>
              <a:t>3HOH</a:t>
            </a:r>
            <a:r>
              <a:rPr lang="ru-RU" b="1" dirty="0" smtClean="0"/>
              <a:t>→СНО</a:t>
            </a:r>
            <a:r>
              <a:rPr lang="en-US" b="1" dirty="0" smtClean="0"/>
              <a:t>H</a:t>
            </a:r>
            <a:r>
              <a:rPr lang="ru-RU" b="1" dirty="0" smtClean="0"/>
              <a:t> +3НС</a:t>
            </a:r>
            <a:r>
              <a:rPr lang="en-US" b="1" dirty="0"/>
              <a:t>l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  I                         </a:t>
            </a:r>
            <a:r>
              <a:rPr lang="en-US" b="1" dirty="0" err="1" smtClean="0"/>
              <a:t>I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СН</a:t>
            </a:r>
            <a:r>
              <a:rPr lang="ru-RU" b="1" baseline="-25000" dirty="0" smtClean="0"/>
              <a:t>2</a:t>
            </a:r>
            <a:r>
              <a:rPr lang="en-US" b="1" dirty="0" err="1" smtClean="0"/>
              <a:t>Cl</a:t>
            </a:r>
            <a:r>
              <a:rPr lang="ru-RU" b="1" dirty="0" smtClean="0"/>
              <a:t>              </a:t>
            </a:r>
            <a:r>
              <a:rPr lang="en-US" b="1" dirty="0" smtClean="0"/>
              <a:t>  </a:t>
            </a:r>
            <a:r>
              <a:rPr lang="ru-RU" b="1" dirty="0" smtClean="0"/>
              <a:t>СН</a:t>
            </a:r>
            <a:r>
              <a:rPr lang="ru-RU" sz="2400" b="1" dirty="0" smtClean="0"/>
              <a:t>2</a:t>
            </a:r>
            <a:r>
              <a:rPr lang="en-US" b="1" dirty="0" smtClean="0"/>
              <a:t>OH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Получение глицерина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В промышленности при омылении жиров</a:t>
            </a:r>
          </a:p>
          <a:p>
            <a:pPr>
              <a:buNone/>
            </a:pPr>
            <a:r>
              <a:rPr lang="ru-RU" sz="2800" b="1" dirty="0" smtClean="0"/>
              <a:t>СН</a:t>
            </a:r>
            <a:r>
              <a:rPr lang="ru-RU" sz="2800" b="1" baseline="-25000" dirty="0" smtClean="0"/>
              <a:t>2</a:t>
            </a:r>
            <a:r>
              <a:rPr lang="en-US" sz="2800" b="1" dirty="0" smtClean="0"/>
              <a:t>OCOC</a:t>
            </a:r>
            <a:r>
              <a:rPr lang="en-US" sz="1800" b="1" dirty="0" smtClean="0"/>
              <a:t>17</a:t>
            </a:r>
            <a:r>
              <a:rPr lang="en-US" sz="2800" b="1" dirty="0" smtClean="0"/>
              <a:t>H</a:t>
            </a:r>
            <a:r>
              <a:rPr lang="en-US" sz="1600" b="1" dirty="0" smtClean="0"/>
              <a:t>35</a:t>
            </a:r>
            <a:r>
              <a:rPr lang="ru-RU" sz="2800" b="1" dirty="0" smtClean="0"/>
              <a:t>              </a:t>
            </a:r>
            <a:r>
              <a:rPr lang="en-US" sz="2800" b="1" dirty="0" smtClean="0"/>
              <a:t>    </a:t>
            </a:r>
            <a:r>
              <a:rPr lang="ru-RU" sz="2800" b="1" dirty="0" smtClean="0"/>
              <a:t>СН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О</a:t>
            </a:r>
            <a:r>
              <a:rPr lang="en-US" sz="2800" b="1" dirty="0" smtClean="0"/>
              <a:t>H</a:t>
            </a:r>
            <a:endParaRPr lang="ru-RU" sz="2800" b="1" dirty="0" smtClean="0"/>
          </a:p>
          <a:p>
            <a:pPr>
              <a:buNone/>
            </a:pPr>
            <a:r>
              <a:rPr lang="en-US" sz="2800" b="1" dirty="0" smtClean="0"/>
              <a:t>  I                                            </a:t>
            </a:r>
            <a:r>
              <a:rPr lang="en-US" sz="2800" b="1" dirty="0" err="1" smtClean="0"/>
              <a:t>I</a:t>
            </a:r>
            <a:endParaRPr lang="ru-RU" sz="2800" b="1" dirty="0" smtClean="0"/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ru-RU" sz="2800" b="1" dirty="0" smtClean="0"/>
              <a:t>СН</a:t>
            </a:r>
            <a:r>
              <a:rPr lang="en-US" sz="2800" b="1" dirty="0" smtClean="0"/>
              <a:t>OCOC</a:t>
            </a:r>
            <a:r>
              <a:rPr lang="en-US" sz="1600" b="1" dirty="0" smtClean="0"/>
              <a:t>17</a:t>
            </a:r>
            <a:r>
              <a:rPr lang="en-US" sz="2800" b="1" dirty="0" smtClean="0"/>
              <a:t>H</a:t>
            </a:r>
            <a:r>
              <a:rPr lang="en-US" sz="1600" b="1" dirty="0" smtClean="0"/>
              <a:t>35</a:t>
            </a:r>
            <a:r>
              <a:rPr lang="ru-RU" sz="2800" b="1" dirty="0" smtClean="0"/>
              <a:t>+ </a:t>
            </a:r>
            <a:r>
              <a:rPr lang="en-US" sz="2800" b="1" dirty="0" smtClean="0"/>
              <a:t>3HOH</a:t>
            </a:r>
            <a:r>
              <a:rPr lang="ru-RU" sz="2800" b="1" dirty="0" smtClean="0"/>
              <a:t>→СНО</a:t>
            </a:r>
            <a:r>
              <a:rPr lang="en-US" sz="2800" b="1" dirty="0" smtClean="0"/>
              <a:t>H</a:t>
            </a:r>
            <a:r>
              <a:rPr lang="ru-RU" sz="2800" b="1" dirty="0" smtClean="0"/>
              <a:t> +3</a:t>
            </a:r>
            <a:r>
              <a:rPr lang="en-US" sz="2800" b="1" dirty="0" smtClean="0"/>
              <a:t>C</a:t>
            </a:r>
            <a:r>
              <a:rPr lang="en-US" sz="1800" b="1" dirty="0" smtClean="0"/>
              <a:t>17</a:t>
            </a:r>
            <a:r>
              <a:rPr lang="en-US" sz="2800" b="1" dirty="0" smtClean="0"/>
              <a:t>H</a:t>
            </a:r>
            <a:r>
              <a:rPr lang="en-US" sz="1600" b="1" dirty="0" smtClean="0"/>
              <a:t>35</a:t>
            </a:r>
            <a:r>
              <a:rPr lang="en-US" sz="2800" b="1" dirty="0" smtClean="0"/>
              <a:t>COOH</a:t>
            </a:r>
            <a:endParaRPr lang="ru-RU" sz="2800" b="1" dirty="0" smtClean="0"/>
          </a:p>
          <a:p>
            <a:pPr>
              <a:buNone/>
            </a:pPr>
            <a:r>
              <a:rPr lang="en-US" sz="2800" b="1" dirty="0" smtClean="0"/>
              <a:t>  I                                            </a:t>
            </a:r>
            <a:r>
              <a:rPr lang="en-US" sz="2800" b="1" dirty="0" err="1" smtClean="0"/>
              <a:t>I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СН</a:t>
            </a:r>
            <a:r>
              <a:rPr lang="ru-RU" sz="2800" b="1" baseline="-25000" dirty="0" smtClean="0"/>
              <a:t>2</a:t>
            </a:r>
            <a:r>
              <a:rPr lang="en-US" sz="2800" b="1" dirty="0" smtClean="0"/>
              <a:t>OCOC</a:t>
            </a:r>
            <a:r>
              <a:rPr lang="en-US" sz="1600" b="1" dirty="0" smtClean="0"/>
              <a:t>17</a:t>
            </a:r>
            <a:r>
              <a:rPr lang="en-US" sz="2800" b="1" dirty="0" smtClean="0"/>
              <a:t>H</a:t>
            </a:r>
            <a:r>
              <a:rPr lang="en-US" sz="1800" b="1" dirty="0" smtClean="0"/>
              <a:t>35</a:t>
            </a:r>
            <a:r>
              <a:rPr lang="ru-RU" sz="2800" b="1" dirty="0" smtClean="0"/>
              <a:t>             </a:t>
            </a:r>
            <a:r>
              <a:rPr lang="en-US" sz="2800" b="1" dirty="0" smtClean="0"/>
              <a:t>    </a:t>
            </a:r>
            <a:r>
              <a:rPr lang="ru-RU" sz="2800" b="1" dirty="0" smtClean="0"/>
              <a:t>СН</a:t>
            </a:r>
            <a:r>
              <a:rPr lang="ru-RU" sz="1800" b="1" dirty="0" smtClean="0"/>
              <a:t>2</a:t>
            </a:r>
            <a:r>
              <a:rPr lang="en-US" sz="2800" b="1" dirty="0" smtClean="0"/>
              <a:t>OH</a:t>
            </a:r>
            <a:endParaRPr lang="ru-RU" sz="28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Физические свойства глицерина: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Жидкость</a:t>
            </a:r>
          </a:p>
          <a:p>
            <a:r>
              <a:rPr lang="ru-RU" b="1" dirty="0" smtClean="0"/>
              <a:t>Без цвета</a:t>
            </a:r>
          </a:p>
          <a:p>
            <a:r>
              <a:rPr lang="ru-RU" b="1" dirty="0" smtClean="0"/>
              <a:t>Сладковатого вкуса</a:t>
            </a:r>
          </a:p>
          <a:p>
            <a:r>
              <a:rPr lang="ru-RU" b="1" dirty="0" smtClean="0"/>
              <a:t>Хорошо растворим в</a:t>
            </a:r>
          </a:p>
          <a:p>
            <a:r>
              <a:rPr lang="ru-RU" b="1" dirty="0" smtClean="0"/>
              <a:t> воде и этаноле</a:t>
            </a:r>
          </a:p>
          <a:p>
            <a:r>
              <a:rPr lang="ru-RU" b="1" dirty="0" smtClean="0"/>
              <a:t>Температура кипения - 290 </a:t>
            </a:r>
            <a:r>
              <a:rPr lang="ru-RU" b="1" baseline="30000" dirty="0" err="1"/>
              <a:t>о</a:t>
            </a:r>
            <a:r>
              <a:rPr lang="ru-RU" b="1" dirty="0" err="1"/>
              <a:t>С</a:t>
            </a:r>
            <a:endParaRPr lang="ru-RU" b="1" dirty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1177"/>
          <a:stretch>
            <a:fillRect/>
          </a:stretch>
        </p:blipFill>
        <p:spPr bwMode="auto">
          <a:xfrm>
            <a:off x="6500826" y="1428736"/>
            <a:ext cx="219296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Химические свойства глицерина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Взаимодействие с активными металлами</a:t>
            </a:r>
          </a:p>
          <a:p>
            <a:pPr>
              <a:buNone/>
            </a:pPr>
            <a:r>
              <a:rPr lang="ru-RU" dirty="0" smtClean="0"/>
              <a:t>   СН</a:t>
            </a:r>
            <a:r>
              <a:rPr lang="ru-RU" baseline="-25000" dirty="0" smtClean="0"/>
              <a:t>2</a:t>
            </a:r>
            <a:r>
              <a:rPr lang="ru-RU" dirty="0" smtClean="0"/>
              <a:t>ОН               </a:t>
            </a:r>
            <a:r>
              <a:rPr lang="ru-RU" dirty="0"/>
              <a:t>СН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r>
              <a:rPr lang="en-US" dirty="0"/>
              <a:t>Na</a:t>
            </a:r>
            <a:endParaRPr lang="ru-RU" dirty="0"/>
          </a:p>
          <a:p>
            <a:pPr>
              <a:buNone/>
            </a:pPr>
            <a:r>
              <a:rPr lang="en-US" dirty="0"/>
              <a:t>    I                           </a:t>
            </a:r>
            <a:r>
              <a:rPr lang="en-US" dirty="0" err="1"/>
              <a:t>I</a:t>
            </a:r>
            <a:endParaRPr lang="ru-RU" dirty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/>
              <a:t>2СНОН+ 6Nа </a:t>
            </a:r>
            <a:r>
              <a:rPr lang="ru-RU" dirty="0" smtClean="0"/>
              <a:t>→2СНОNа </a:t>
            </a:r>
            <a:r>
              <a:rPr lang="ru-RU" dirty="0"/>
              <a:t>+3Н</a:t>
            </a:r>
            <a:r>
              <a:rPr lang="ru-RU" baseline="-25000" dirty="0"/>
              <a:t>2</a:t>
            </a:r>
            <a:endParaRPr lang="ru-RU" dirty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/>
              <a:t>I                           </a:t>
            </a:r>
            <a:r>
              <a:rPr lang="en-US" dirty="0" err="1"/>
              <a:t>I</a:t>
            </a:r>
            <a:endParaRPr lang="ru-RU" dirty="0"/>
          </a:p>
          <a:p>
            <a:pPr>
              <a:buNone/>
            </a:pPr>
            <a:r>
              <a:rPr lang="ru-RU" dirty="0"/>
              <a:t>   СН</a:t>
            </a:r>
            <a:r>
              <a:rPr lang="ru-RU" baseline="-25000" dirty="0"/>
              <a:t>2</a:t>
            </a:r>
            <a:r>
              <a:rPr lang="ru-RU" dirty="0"/>
              <a:t>ОН               СН</a:t>
            </a:r>
            <a:r>
              <a:rPr lang="ru-RU" sz="2800" dirty="0"/>
              <a:t>2</a:t>
            </a:r>
            <a:r>
              <a:rPr lang="en-US" dirty="0" err="1"/>
              <a:t>ONa</a:t>
            </a:r>
            <a:endParaRPr lang="ru-RU" dirty="0"/>
          </a:p>
          <a:p>
            <a:pPr>
              <a:buNone/>
            </a:pPr>
            <a:r>
              <a:rPr lang="en-US" dirty="0"/>
              <a:t>                       </a:t>
            </a:r>
            <a:r>
              <a:rPr lang="ru-RU" dirty="0" err="1"/>
              <a:t>Глицерат</a:t>
            </a:r>
            <a:r>
              <a:rPr lang="ru-RU" dirty="0"/>
              <a:t> натрия</a:t>
            </a:r>
          </a:p>
          <a:p>
            <a:pPr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Documents and Settings\Admin\Рабочий стол\2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8070543" cy="1990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71503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2. </a:t>
            </a:r>
            <a:r>
              <a:rPr lang="ru-RU" sz="3800" b="1" dirty="0" smtClean="0">
                <a:solidFill>
                  <a:srgbClr val="002060"/>
                </a:solidFill>
              </a:rPr>
              <a:t>Взаимодействие с гидроксидом меди </a:t>
            </a:r>
            <a:r>
              <a:rPr lang="ru-RU" sz="3800" dirty="0" smtClean="0">
                <a:solidFill>
                  <a:srgbClr val="002060"/>
                </a:solidFill>
              </a:rPr>
              <a:t>– </a:t>
            </a:r>
            <a:r>
              <a:rPr lang="ru-RU" sz="3800" b="1" i="1" dirty="0" smtClean="0"/>
              <a:t>качественная реакция на многоатомные спирты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uSO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→Na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en-US" i="1" dirty="0" smtClean="0"/>
              <a:t>                                       </a:t>
            </a:r>
            <a:endParaRPr lang="ru-RU" i="1" dirty="0" smtClean="0"/>
          </a:p>
          <a:p>
            <a:pPr>
              <a:buNone/>
            </a:pPr>
            <a:endParaRPr lang="ru-RU" i="1" dirty="0"/>
          </a:p>
          <a:p>
            <a:pPr>
              <a:buNone/>
            </a:pPr>
            <a:r>
              <a:rPr lang="en-US" i="1" dirty="0" smtClean="0"/>
              <a:t> </a:t>
            </a:r>
            <a:r>
              <a:rPr lang="ru-RU" i="1" dirty="0" smtClean="0"/>
              <a:t>                                                </a:t>
            </a:r>
            <a:r>
              <a:rPr lang="en-US" i="1" dirty="0" smtClean="0"/>
              <a:t> </a:t>
            </a:r>
            <a:r>
              <a:rPr lang="ru-RU" dirty="0" err="1" smtClean="0"/>
              <a:t>глицерат</a:t>
            </a:r>
            <a:r>
              <a:rPr lang="ru-RU" dirty="0" smtClean="0"/>
              <a:t> меди –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раствор ярко-синего цвета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072074"/>
            <a:ext cx="408147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333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Глицерин</vt:lpstr>
      <vt:lpstr>Слайд 2</vt:lpstr>
      <vt:lpstr>Многоатомные спирты - органические соединения, в молекулах которых содержится несколько гидроксильных групп, соединенных с углеводородными радикалами.</vt:lpstr>
      <vt:lpstr>      Цель урока:   </vt:lpstr>
      <vt:lpstr>Получение глицерина</vt:lpstr>
      <vt:lpstr>Получение глицерина</vt:lpstr>
      <vt:lpstr>Физические свойства глицерина:</vt:lpstr>
      <vt:lpstr>Химические свойства глицерина</vt:lpstr>
      <vt:lpstr>Слайд 9</vt:lpstr>
      <vt:lpstr>Слайд 10</vt:lpstr>
      <vt:lpstr>Слайд 11</vt:lpstr>
      <vt:lpstr>Применение</vt:lpstr>
      <vt:lpstr>Генетическая связь</vt:lpstr>
      <vt:lpstr>Решить генетическую схему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Глицерин</dc:title>
  <dc:creator>Admin</dc:creator>
  <cp:lastModifiedBy>Admin</cp:lastModifiedBy>
  <cp:revision>24</cp:revision>
  <dcterms:created xsi:type="dcterms:W3CDTF">2013-01-15T18:35:57Z</dcterms:created>
  <dcterms:modified xsi:type="dcterms:W3CDTF">2013-01-18T20:46:13Z</dcterms:modified>
</cp:coreProperties>
</file>