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74" r:id="rId6"/>
    <p:sldId id="275" r:id="rId7"/>
    <p:sldId id="270" r:id="rId8"/>
    <p:sldId id="272" r:id="rId9"/>
    <p:sldId id="261" r:id="rId10"/>
    <p:sldId id="263" r:id="rId11"/>
    <p:sldId id="264" r:id="rId12"/>
    <p:sldId id="265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6619" autoAdjust="0"/>
  </p:normalViewPr>
  <p:slideViewPr>
    <p:cSldViewPr>
      <p:cViewPr varScale="1">
        <p:scale>
          <a:sx n="63" d="100"/>
          <a:sy n="63" d="100"/>
        </p:scale>
        <p:origin x="-72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58" y="15163"/>
            <a:ext cx="9186757" cy="68900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>
                <a:solidFill>
                  <a:schemeClr val="bg1"/>
                </a:solidFill>
              </a:rPr>
              <a:t>Важнейшие зерновые сельскохозяйственные культуры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81" y="1921863"/>
            <a:ext cx="916347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Цель: </a:t>
            </a:r>
            <a:r>
              <a:rPr lang="ru-RU" sz="2400" b="1" dirty="0" smtClean="0">
                <a:solidFill>
                  <a:srgbClr val="FFFF00"/>
                </a:solidFill>
              </a:rPr>
              <a:t>познакомить уч-ся с разнообразием сельскохозяйственных     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              культур; центрами их происхождения;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Задачи: </a:t>
            </a:r>
            <a:r>
              <a:rPr lang="ru-RU" sz="2400" b="1" dirty="0" smtClean="0">
                <a:solidFill>
                  <a:srgbClr val="FFFF00"/>
                </a:solidFill>
              </a:rPr>
              <a:t>формировать уважительное отношение к главному продукту питания – хлебу и труду работников сельского хозяйства.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1424713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устный журнал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3429000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Оборудование</a:t>
            </a:r>
            <a:r>
              <a:rPr lang="ru-RU" sz="2400" b="1" dirty="0">
                <a:solidFill>
                  <a:schemeClr val="bg1"/>
                </a:solidFill>
              </a:rPr>
              <a:t>: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                 проектор</a:t>
            </a:r>
            <a:r>
              <a:rPr lang="ru-RU" sz="2400" b="1" dirty="0">
                <a:solidFill>
                  <a:srgbClr val="FFFF00"/>
                </a:solidFill>
              </a:rPr>
              <a:t>, музыкальная запись "Урожайная", 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                 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растения: рожь, пшеница, рис, кукуруза,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                  таблички </a:t>
            </a:r>
            <a:r>
              <a:rPr lang="ru-RU" sz="2400" b="1" dirty="0">
                <a:solidFill>
                  <a:srgbClr val="FFFF00"/>
                </a:solidFill>
              </a:rPr>
              <a:t>с названием сортов зерновых культур,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                   125 </a:t>
            </a:r>
            <a:r>
              <a:rPr lang="ru-RU" sz="2400" b="1" dirty="0">
                <a:solidFill>
                  <a:srgbClr val="FFFF00"/>
                </a:solidFill>
              </a:rPr>
              <a:t>гр.,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черного хлеба,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                    плакат </a:t>
            </a:r>
            <a:r>
              <a:rPr lang="ru-RU" sz="2400" b="1" dirty="0">
                <a:solidFill>
                  <a:srgbClr val="FFFF00"/>
                </a:solidFill>
              </a:rPr>
              <a:t>"экономия в быту", плакаты с задачами,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                    карта </a:t>
            </a:r>
            <a:r>
              <a:rPr lang="ru-RU" sz="2400" b="1" dirty="0">
                <a:solidFill>
                  <a:srgbClr val="FFFF00"/>
                </a:solidFill>
              </a:rPr>
              <a:t>мира физическая,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                     таблица </a:t>
            </a:r>
            <a:r>
              <a:rPr lang="ru-RU" sz="2400" b="1" dirty="0">
                <a:solidFill>
                  <a:srgbClr val="FFFF00"/>
                </a:solidFill>
              </a:rPr>
              <a:t>центров происхождения зерновых культур</a:t>
            </a:r>
            <a:r>
              <a:rPr lang="ru-RU" sz="2400" b="1" dirty="0">
                <a:solidFill>
                  <a:schemeClr val="accent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499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Учитель\Desktop\урок биологии\0010-010-TSentry-proiskhozhdenija-kulturnykh-rasten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21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Учитель\Desktop\урок биологии\картин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61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Учитель\Desktop\урок биологии\135174527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88641"/>
            <a:ext cx="55263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Дороже и злата и </a:t>
            </a:r>
            <a:r>
              <a:rPr lang="ru-RU" sz="2400" b="1" dirty="0" smtClean="0">
                <a:solidFill>
                  <a:srgbClr val="FFFF00"/>
                </a:solidFill>
              </a:rPr>
              <a:t>соболя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Он - всем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            </a:t>
            </a:r>
            <a:r>
              <a:rPr lang="ru-RU" sz="2400" b="1" dirty="0">
                <a:solidFill>
                  <a:srgbClr val="FFFF00"/>
                </a:solidFill>
              </a:rPr>
              <a:t>и всему голова.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 У хлеба значенье особое: 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Державные </a:t>
            </a:r>
            <a:r>
              <a:rPr lang="ru-RU" sz="2400" b="1" dirty="0">
                <a:solidFill>
                  <a:srgbClr val="FFFF00"/>
                </a:solidFill>
              </a:rPr>
              <a:t>держит права.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 И так повелось 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        это история: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Изба пирогами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красна.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Хлеб - </a:t>
            </a:r>
            <a:r>
              <a:rPr lang="ru-RU" sz="2400" b="1" dirty="0" err="1">
                <a:solidFill>
                  <a:srgbClr val="FFFF00"/>
                </a:solidFill>
              </a:rPr>
              <a:t>наиглавная</a:t>
            </a:r>
            <a:endParaRPr lang="ru-RU" sz="2400" b="1" dirty="0">
              <a:solidFill>
                <a:srgbClr val="FFFF00"/>
              </a:solidFill>
            </a:endParaRPr>
          </a:p>
          <a:p>
            <a:r>
              <a:rPr lang="ru-RU" sz="2400" b="1" dirty="0">
                <a:solidFill>
                  <a:srgbClr val="FFFF00"/>
                </a:solidFill>
              </a:rPr>
              <a:t>исповедь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Пред жизнью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во все времена</a:t>
            </a:r>
            <a:r>
              <a:rPr lang="ru-RU" sz="2400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                    (</a:t>
            </a:r>
            <a:r>
              <a:rPr lang="ru-RU" sz="2400" b="1" dirty="0" err="1" smtClean="0">
                <a:solidFill>
                  <a:schemeClr val="bg1"/>
                </a:solidFill>
              </a:rPr>
              <a:t>В.Макаров</a:t>
            </a:r>
            <a:r>
              <a:rPr lang="ru-RU" sz="2400" b="1" dirty="0" smtClean="0">
                <a:solidFill>
                  <a:schemeClr val="bg1"/>
                </a:solidFill>
              </a:rPr>
              <a:t>)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82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Учитель\Desktop\урок биологии\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3140968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rgbClr val="FFFF00"/>
              </a:solidFill>
            </a:endParaRPr>
          </a:p>
          <a:p>
            <a:r>
              <a:rPr lang="ru-RU" sz="3600" b="1" dirty="0" smtClean="0">
                <a:solidFill>
                  <a:srgbClr val="FFFF00"/>
                </a:solidFill>
              </a:rPr>
              <a:t>Блокадный хлеб: 125 грамм  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327828"/>
            <a:ext cx="58143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Всему начало.-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                  плуг и борозда,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Поскольку борозда под вешним небом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           Имеет свойство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        обернуться хлебом: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 Всему начало-плуг и борозда</a:t>
            </a:r>
            <a:r>
              <a:rPr lang="ru-RU" sz="2400" b="1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                            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/</a:t>
            </a:r>
            <a:r>
              <a:rPr lang="ru-RU" sz="24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.Викулов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/</a:t>
            </a:r>
            <a:endParaRPr lang="ru-RU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6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"Путь к хлебу"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1268760"/>
            <a:ext cx="67687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"Открытие земледелия, сделанное </a:t>
            </a:r>
            <a:r>
              <a:rPr lang="ru-RU" sz="3200" dirty="0" smtClean="0"/>
              <a:t>более </a:t>
            </a:r>
            <a:r>
              <a:rPr lang="ru-RU" sz="3200" dirty="0"/>
              <a:t>чем за 600 поколений до нас, решило все  </a:t>
            </a:r>
            <a:r>
              <a:rPr lang="ru-RU" sz="3200" dirty="0" smtClean="0"/>
              <a:t>будущее человечества</a:t>
            </a:r>
            <a:r>
              <a:rPr lang="ru-RU" sz="3200" dirty="0"/>
              <a:t>"</a:t>
            </a:r>
          </a:p>
          <a:p>
            <a:r>
              <a:rPr lang="ru-RU" sz="3200" dirty="0" smtClean="0"/>
              <a:t>                                /</a:t>
            </a:r>
            <a:r>
              <a:rPr lang="ru-RU" sz="3200" dirty="0"/>
              <a:t>В. И. Вернадский/</a:t>
            </a:r>
          </a:p>
        </p:txBody>
      </p:sp>
    </p:spTree>
    <p:extLst>
      <p:ext uri="{BB962C8B-B14F-4D97-AF65-F5344CB8AC3E}">
        <p14:creationId xmlns:p14="http://schemas.microsoft.com/office/powerpoint/2010/main" val="332171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Главный хлеб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3212976"/>
            <a:ext cx="7056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Сегодня в мире выращивают 2 вида этой главной культуры: мягкую и твердую. Мягкую высевают в умеренном климате./Азия,.../ Твердую - более    теплолюбивое растение, в южных областях. </a:t>
            </a:r>
          </a:p>
        </p:txBody>
      </p:sp>
    </p:spTree>
    <p:extLst>
      <p:ext uri="{BB962C8B-B14F-4D97-AF65-F5344CB8AC3E}">
        <p14:creationId xmlns:p14="http://schemas.microsoft.com/office/powerpoint/2010/main" val="426473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2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b="1" dirty="0"/>
              <a:t>Матушка рожь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79512" y="1340768"/>
            <a:ext cx="6624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Рожь - не только хлеб на полках магазинов, но и важ­ная техническая культура</a:t>
            </a:r>
          </a:p>
        </p:txBody>
      </p:sp>
    </p:spTree>
    <p:extLst>
      <p:ext uri="{BB962C8B-B14F-4D97-AF65-F5344CB8AC3E}">
        <p14:creationId xmlns:p14="http://schemas.microsoft.com/office/powerpoint/2010/main" val="273652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433" y="183188"/>
            <a:ext cx="2488054" cy="223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10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04664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Сын воды и солнца 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55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Учитель\Desktop\урок биологии\зерно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1844824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 smtClean="0">
              <a:solidFill>
                <a:srgbClr val="FF0000"/>
              </a:solidFill>
            </a:endParaRP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 Хлеб наш насущный 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5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Учитель\Desktop\урок биологии\2_clip_image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3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Учитель\Desktop\урок биологии\0006-006-Mnogie-kulturnye-rastenija-vozdelyvajut-vo-vsekh-stranakh-na-raznyk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90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273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Важнейшие зерновые сельскохозяйственные культуры</vt:lpstr>
      <vt:lpstr>"Путь к хлебу" </vt:lpstr>
      <vt:lpstr>Главный хлеб</vt:lpstr>
      <vt:lpstr> Матушка рожь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1</cp:lastModifiedBy>
  <cp:revision>27</cp:revision>
  <dcterms:created xsi:type="dcterms:W3CDTF">2013-01-31T07:31:46Z</dcterms:created>
  <dcterms:modified xsi:type="dcterms:W3CDTF">2013-01-31T09:49:36Z</dcterms:modified>
</cp:coreProperties>
</file>