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9" r:id="rId14"/>
    <p:sldId id="270" r:id="rId15"/>
    <p:sldId id="273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0764-4CD0-450D-939A-4CD1646763CC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9F82-F766-45EB-8582-15E69617B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0764-4CD0-450D-939A-4CD1646763CC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9F82-F766-45EB-8582-15E69617B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0764-4CD0-450D-939A-4CD1646763CC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9F82-F766-45EB-8582-15E69617B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0764-4CD0-450D-939A-4CD1646763CC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9F82-F766-45EB-8582-15E69617B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0764-4CD0-450D-939A-4CD1646763CC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9F82-F766-45EB-8582-15E69617B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0764-4CD0-450D-939A-4CD1646763CC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9F82-F766-45EB-8582-15E69617B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0764-4CD0-450D-939A-4CD1646763CC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9F82-F766-45EB-8582-15E69617B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0764-4CD0-450D-939A-4CD1646763CC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9F82-F766-45EB-8582-15E69617B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0764-4CD0-450D-939A-4CD1646763CC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9F82-F766-45EB-8582-15E69617B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0764-4CD0-450D-939A-4CD1646763CC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9F82-F766-45EB-8582-15E69617B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0764-4CD0-450D-939A-4CD1646763CC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9F82-F766-45EB-8582-15E69617B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A0764-4CD0-450D-939A-4CD1646763CC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B9F82-F766-45EB-8582-15E69617B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4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57290" y="5857892"/>
            <a:ext cx="7143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Урок литературного чтения во 2 классе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55036" y="285728"/>
            <a:ext cx="1704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План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14488"/>
            <a:ext cx="88582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4400" dirty="0" smtClean="0"/>
              <a:t>Как дед и баба слепили Снегурочку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Снегурочка боится солнышка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Растаяла Снегурочка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Увеличить иллюстрацию от автора сай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29124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429124" y="214290"/>
            <a:ext cx="473531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  </a:t>
            </a:r>
            <a:r>
              <a:rPr lang="ru-RU" sz="4400" b="1" dirty="0" smtClean="0"/>
              <a:t>Снегурочка   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      (какая?)</a:t>
            </a:r>
          </a:p>
          <a:p>
            <a:r>
              <a:rPr lang="ru-RU" sz="4400" b="1" i="1" dirty="0" smtClean="0"/>
              <a:t>     беленькая</a:t>
            </a:r>
          </a:p>
          <a:p>
            <a:r>
              <a:rPr lang="ru-RU" sz="4400" b="1" i="1" dirty="0" smtClean="0"/>
              <a:t>     кругленькая</a:t>
            </a:r>
          </a:p>
          <a:p>
            <a:r>
              <a:rPr lang="ru-RU" sz="4400" b="1" i="1" dirty="0" smtClean="0"/>
              <a:t>     искристая</a:t>
            </a:r>
          </a:p>
          <a:p>
            <a:r>
              <a:rPr lang="ru-RU" sz="4400" b="1" i="1" dirty="0" smtClean="0"/>
              <a:t>     нежная</a:t>
            </a:r>
          </a:p>
          <a:p>
            <a:r>
              <a:rPr lang="ru-RU" sz="4400" b="1" i="1" dirty="0" smtClean="0"/>
              <a:t>     румяная</a:t>
            </a:r>
            <a:endParaRPr lang="ru-RU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569293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Эпитет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 </a:t>
            </a:r>
            <a:r>
              <a:rPr lang="ru-RU" sz="54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это яркое  </a:t>
            </a:r>
          </a:p>
          <a:p>
            <a:pPr algn="ctr"/>
            <a:r>
              <a:rPr lang="ru-RU" sz="54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образное определение</a:t>
            </a:r>
          </a:p>
          <a:p>
            <a:pPr algn="ctr"/>
            <a:endParaRPr lang="ru-RU" sz="5400" b="1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5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Например: золотая осень, синее море, белоснежная зима, бархатная кожа, хрустальный звон</a:t>
            </a:r>
            <a:r>
              <a:rPr lang="ru-RU" sz="54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54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321" y="1928802"/>
            <a:ext cx="39573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ДОЧКА</a:t>
            </a:r>
            <a:endParaRPr lang="ru-RU" sz="9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28662" y="1714488"/>
          <a:ext cx="1000132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8572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28794" y="1714488"/>
          <a:ext cx="1000132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8572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928926" y="1714488"/>
          <a:ext cx="904860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60"/>
              </a:tblGrid>
              <a:tr h="8572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857620" y="1714488"/>
          <a:ext cx="928694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</a:tblGrid>
              <a:tr h="8572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786314" y="1714488"/>
          <a:ext cx="928694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</a:tblGrid>
              <a:tr h="8572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14290"/>
            <a:ext cx="7182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 всё хорошо запомнил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928802"/>
            <a:ext cx="81519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Мне было интересно, но я 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работал медленно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4572008"/>
            <a:ext cx="880189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Вопросы для меня оказались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трудными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Выноска с четырьмя стрелками 4"/>
          <p:cNvSpPr/>
          <p:nvPr/>
        </p:nvSpPr>
        <p:spPr>
          <a:xfrm>
            <a:off x="4071934" y="1285860"/>
            <a:ext cx="716086" cy="571504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 с четырьмя стрелками 5"/>
          <p:cNvSpPr/>
          <p:nvPr/>
        </p:nvSpPr>
        <p:spPr>
          <a:xfrm>
            <a:off x="4214810" y="3714752"/>
            <a:ext cx="785818" cy="71438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428604"/>
            <a:ext cx="40664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</a:rPr>
              <a:t>Домашнее задание</a:t>
            </a:r>
            <a:endParaRPr lang="ru-RU" sz="36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28736"/>
            <a:ext cx="9263626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 уровень – обязательный</a:t>
            </a:r>
          </a:p>
          <a:p>
            <a:r>
              <a:rPr lang="ru-RU" sz="3200" dirty="0" smtClean="0"/>
              <a:t>    стр. 151-154, читать выразительно, отвечать 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                          на вопросы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                          РТ стр.6,  №2, №3</a:t>
            </a:r>
          </a:p>
          <a:p>
            <a:r>
              <a:rPr lang="ru-RU" sz="3200" dirty="0" smtClean="0"/>
              <a:t>2 уровень – тренировочный 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пересказ сказки по плану</a:t>
            </a:r>
          </a:p>
          <a:p>
            <a:r>
              <a:rPr lang="ru-RU" sz="3200" dirty="0" smtClean="0"/>
              <a:t>3 уровень – творческий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нарисовать девочку- Снегурочку;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написать эссе «Почему Снегурочка растаяла?»;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подобрать пословицы, подходящие к этой сказке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14290"/>
            <a:ext cx="24157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Тема: «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357422" y="285728"/>
          <a:ext cx="6096000" cy="870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870906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С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err="1" smtClean="0"/>
                        <a:t>н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г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у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err="1" smtClean="0"/>
                        <a:t>р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о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ч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к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а</a:t>
                      </a:r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01090" y="357166"/>
            <a:ext cx="642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»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357430"/>
            <a:ext cx="528638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Русская народная сказка</a:t>
            </a:r>
          </a:p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 обработке Л.Толстого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8" name="Picture 5" descr="Толст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714488"/>
            <a:ext cx="314327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857232"/>
            <a:ext cx="835824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Задачи урока:</a:t>
            </a:r>
          </a:p>
          <a:p>
            <a:r>
              <a:rPr lang="ru-RU" sz="4400" dirty="0" smtClean="0"/>
              <a:t>- формировать  навыки работы с </a:t>
            </a:r>
          </a:p>
          <a:p>
            <a:r>
              <a:rPr lang="ru-RU" sz="4400" dirty="0" smtClean="0"/>
              <a:t>   текстом;</a:t>
            </a:r>
          </a:p>
          <a:p>
            <a:pPr>
              <a:buFontTx/>
              <a:buChar char="-"/>
            </a:pPr>
            <a:r>
              <a:rPr lang="ru-RU" sz="4400" dirty="0" smtClean="0"/>
              <a:t> формировать монологическую</a:t>
            </a:r>
          </a:p>
          <a:p>
            <a:r>
              <a:rPr lang="ru-RU" sz="4400" dirty="0" smtClean="0"/>
              <a:t>   речь;</a:t>
            </a:r>
          </a:p>
          <a:p>
            <a:r>
              <a:rPr lang="ru-RU" sz="4400" dirty="0" smtClean="0"/>
              <a:t>- обогащать читательский опыт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357166"/>
            <a:ext cx="3324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г </a:t>
            </a:r>
            <a:r>
              <a:rPr lang="ru-RU" sz="5400" b="1" dirty="0" err="1" smtClean="0"/>
              <a:t>р</a:t>
            </a:r>
            <a:r>
              <a:rPr lang="ru-RU" sz="5400" b="1" dirty="0" smtClean="0"/>
              <a:t> о м к о </a:t>
            </a:r>
            <a:endParaRPr lang="ru-RU" sz="5400" b="1" dirty="0"/>
          </a:p>
        </p:txBody>
      </p:sp>
      <p:sp>
        <p:nvSpPr>
          <p:cNvPr id="5" name="6-конечная звезда 4"/>
          <p:cNvSpPr/>
          <p:nvPr/>
        </p:nvSpPr>
        <p:spPr>
          <a:xfrm>
            <a:off x="857224" y="1857364"/>
            <a:ext cx="71438" cy="45719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071670" y="1785926"/>
            <a:ext cx="30460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/>
              <a:t>п</a:t>
            </a:r>
            <a:r>
              <a:rPr lang="ru-RU" sz="5400" b="1" dirty="0" smtClean="0"/>
              <a:t> е в у ч е</a:t>
            </a:r>
            <a:endParaRPr lang="ru-RU" sz="5400" b="1" dirty="0"/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428596" y="3000372"/>
            <a:ext cx="1216152" cy="1216152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Выноска с четырьмя стрелками 12"/>
          <p:cNvSpPr/>
          <p:nvPr/>
        </p:nvSpPr>
        <p:spPr>
          <a:xfrm>
            <a:off x="214282" y="357166"/>
            <a:ext cx="1216152" cy="1216152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Выноска с четырьмя стрелками 16"/>
          <p:cNvSpPr/>
          <p:nvPr/>
        </p:nvSpPr>
        <p:spPr>
          <a:xfrm>
            <a:off x="357158" y="1643050"/>
            <a:ext cx="1216152" cy="1216152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143108" y="3286124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т и </a:t>
            </a:r>
            <a:r>
              <a:rPr lang="ru-RU" sz="5400" b="1" dirty="0" err="1" smtClean="0"/>
              <a:t>х</a:t>
            </a:r>
            <a:r>
              <a:rPr lang="ru-RU" sz="5400" b="1" dirty="0" smtClean="0"/>
              <a:t> о </a:t>
            </a:r>
            <a:endParaRPr lang="ru-RU" sz="5400" b="1" dirty="0"/>
          </a:p>
        </p:txBody>
      </p:sp>
      <p:sp>
        <p:nvSpPr>
          <p:cNvPr id="19" name="Выноска с четырьмя стрелками 18"/>
          <p:cNvSpPr/>
          <p:nvPr/>
        </p:nvSpPr>
        <p:spPr>
          <a:xfrm>
            <a:off x="571472" y="4929198"/>
            <a:ext cx="1216152" cy="1216152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428860" y="5000636"/>
            <a:ext cx="36583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/>
              <a:t>н</a:t>
            </a:r>
            <a:r>
              <a:rPr lang="ru-RU" sz="5400" b="1" dirty="0" smtClean="0"/>
              <a:t> а </a:t>
            </a:r>
            <a:r>
              <a:rPr lang="ru-RU" sz="5400" b="1" dirty="0" err="1" smtClean="0"/>
              <a:t>п</a:t>
            </a:r>
            <a:r>
              <a:rPr lang="ru-RU" sz="5400" b="1" dirty="0" smtClean="0"/>
              <a:t> е в </a:t>
            </a:r>
            <a:r>
              <a:rPr lang="ru-RU" sz="5400" b="1" dirty="0" err="1" smtClean="0"/>
              <a:t>н</a:t>
            </a:r>
            <a:r>
              <a:rPr lang="ru-RU" sz="5400" b="1" dirty="0" smtClean="0"/>
              <a:t> о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0"/>
            <a:ext cx="852932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апожки сафьяновые</a:t>
            </a:r>
            <a:endParaRPr lang="ru-RU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429000"/>
            <a:ext cx="694722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л</a:t>
            </a:r>
            <a:r>
              <a:rPr lang="ru-RU" sz="8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ента атласная</a:t>
            </a:r>
            <a:endParaRPr lang="ru-RU" sz="8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26" name="Picture 2" descr="ичиг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214422"/>
            <a:ext cx="2143140" cy="2571768"/>
          </a:xfrm>
          <a:prstGeom prst="rect">
            <a:avLst/>
          </a:prstGeom>
          <a:noFill/>
        </p:spPr>
      </p:pic>
      <p:pic>
        <p:nvPicPr>
          <p:cNvPr id="1028" name="Picture 4" descr="06 мм/33 м Лента атласная Бежевая №093 000038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4857760"/>
            <a:ext cx="6072230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000108"/>
            <a:ext cx="7515262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/>
              <a:t>«яблочки наливные»</a:t>
            </a:r>
          </a:p>
          <a:p>
            <a:r>
              <a:rPr lang="ru-RU" sz="5400" b="1" i="1" dirty="0" smtClean="0"/>
              <a:t>«щёчки румяные»</a:t>
            </a:r>
          </a:p>
          <a:p>
            <a:r>
              <a:rPr lang="ru-RU" sz="5400" b="1" i="1" dirty="0" smtClean="0"/>
              <a:t>«листья золотые»</a:t>
            </a:r>
          </a:p>
          <a:p>
            <a:r>
              <a:rPr lang="ru-RU" sz="5400" b="1" i="1" dirty="0" smtClean="0"/>
              <a:t>«веточки серебряные»</a:t>
            </a:r>
          </a:p>
          <a:p>
            <a:r>
              <a:rPr lang="ru-RU" sz="5400" b="1" i="1" dirty="0" smtClean="0"/>
              <a:t>«сапожки сафьяновые»</a:t>
            </a:r>
          </a:p>
          <a:p>
            <a:r>
              <a:rPr lang="ru-RU" sz="5400" b="1" i="1" dirty="0" smtClean="0"/>
              <a:t>«ленты атласные»</a:t>
            </a:r>
            <a:endParaRPr lang="ru-RU" sz="5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500042"/>
            <a:ext cx="700092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Инверсия</a:t>
            </a:r>
            <a:r>
              <a:rPr lang="ru-RU" sz="5400" b="1" i="1" dirty="0" smtClean="0"/>
              <a:t> – </a:t>
            </a:r>
            <a:r>
              <a:rPr lang="ru-RU" sz="4800" b="1" i="1" dirty="0" smtClean="0"/>
              <a:t>изменение нормального порядка слов в предложении, сопровождаемое перемещением его интонационного центра</a:t>
            </a:r>
            <a:endParaRPr lang="ru-RU" sz="4800" b="1" i="1" dirty="0"/>
          </a:p>
        </p:txBody>
      </p:sp>
      <p:pic>
        <p:nvPicPr>
          <p:cNvPr id="4" name="Рисунок 2" descr="bu3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4286256"/>
            <a:ext cx="242889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85202" y="571480"/>
            <a:ext cx="2111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ГЕРОИ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3357562"/>
            <a:ext cx="41608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положительные</a:t>
            </a:r>
            <a:endParaRPr lang="ru-RU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786282" y="3286124"/>
            <a:ext cx="4357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отрицательны</a:t>
            </a:r>
            <a:r>
              <a:rPr lang="ru-RU" sz="4400" dirty="0" smtClean="0"/>
              <a:t>е</a:t>
            </a:r>
            <a:endParaRPr lang="ru-RU" sz="4400" dirty="0"/>
          </a:p>
        </p:txBody>
      </p:sp>
      <p:sp>
        <p:nvSpPr>
          <p:cNvPr id="12" name="Стрелка вниз 11"/>
          <p:cNvSpPr/>
          <p:nvPr/>
        </p:nvSpPr>
        <p:spPr>
          <a:xfrm rot="1575042">
            <a:off x="3718742" y="1594009"/>
            <a:ext cx="484632" cy="187970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20232545">
            <a:off x="5151942" y="1612552"/>
            <a:ext cx="484632" cy="17596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Мои Документы\Pictures\2012-12-11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245</Words>
  <Application>Microsoft Office PowerPoint</Application>
  <PresentationFormat>Экран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Мои Документы</dc:creator>
  <cp:lastModifiedBy>Ералиева</cp:lastModifiedBy>
  <cp:revision>15</cp:revision>
  <dcterms:created xsi:type="dcterms:W3CDTF">2012-12-11T09:51:08Z</dcterms:created>
  <dcterms:modified xsi:type="dcterms:W3CDTF">2012-12-11T19:08:32Z</dcterms:modified>
</cp:coreProperties>
</file>