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4" r:id="rId4"/>
    <p:sldId id="261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2B98-D2C8-42CA-9898-5ED7165EC815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422D-A830-4E44-ACF5-2265185E1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2B98-D2C8-42CA-9898-5ED7165EC815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422D-A830-4E44-ACF5-2265185E1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2B98-D2C8-42CA-9898-5ED7165EC815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422D-A830-4E44-ACF5-2265185E1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2B98-D2C8-42CA-9898-5ED7165EC815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422D-A830-4E44-ACF5-2265185E1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2B98-D2C8-42CA-9898-5ED7165EC815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422D-A830-4E44-ACF5-2265185E1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2B98-D2C8-42CA-9898-5ED7165EC815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422D-A830-4E44-ACF5-2265185E1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2B98-D2C8-42CA-9898-5ED7165EC815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422D-A830-4E44-ACF5-2265185E1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2B98-D2C8-42CA-9898-5ED7165EC815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422D-A830-4E44-ACF5-2265185E1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2B98-D2C8-42CA-9898-5ED7165EC815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422D-A830-4E44-ACF5-2265185E1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2B98-D2C8-42CA-9898-5ED7165EC815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422D-A830-4E44-ACF5-2265185E1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2B98-D2C8-42CA-9898-5ED7165EC815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422D-A830-4E44-ACF5-2265185E1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A2B98-D2C8-42CA-9898-5ED7165EC815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7422D-A830-4E44-ACF5-2265185E1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hxhs.k12.az.us/images/ace/33204/ace_80583454_12176494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764704"/>
            <a:ext cx="1919449" cy="2664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79712" y="692696"/>
            <a:ext cx="64807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Давайте рассмотрим несколько примеров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 и решим,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какие из них можно считать алгоритмами,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а какие </a:t>
            </a:r>
            <a:r>
              <a:rPr lang="ru-RU" sz="4400" b="1" dirty="0" smtClean="0">
                <a:solidFill>
                  <a:srgbClr val="FF0000"/>
                </a:solidFill>
              </a:rPr>
              <a:t>нет, </a:t>
            </a:r>
            <a:r>
              <a:rPr lang="ru-RU" sz="4400" b="1" dirty="0" smtClean="0">
                <a:solidFill>
                  <a:srgbClr val="FF0000"/>
                </a:solidFill>
              </a:rPr>
              <a:t>и почему!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2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2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2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6409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Имеется </a:t>
            </a:r>
            <a:r>
              <a:rPr lang="ru-RU" sz="2000" dirty="0" smtClean="0"/>
              <a:t>плита, спички, водопровод, чайник. Как получить чай?</a:t>
            </a:r>
          </a:p>
          <a:p>
            <a:r>
              <a:rPr lang="ru-RU" sz="2000" dirty="0" smtClean="0"/>
              <a:t>1</a:t>
            </a:r>
            <a:r>
              <a:rPr lang="ru-RU" sz="2000" dirty="0" smtClean="0"/>
              <a:t>) из водопровода налить в чайник воду;</a:t>
            </a:r>
          </a:p>
          <a:p>
            <a:r>
              <a:rPr lang="ru-RU" sz="2000" dirty="0" smtClean="0"/>
              <a:t>2) спичкой зажечь газ;</a:t>
            </a:r>
          </a:p>
          <a:p>
            <a:r>
              <a:rPr lang="ru-RU" sz="2000" dirty="0" smtClean="0"/>
              <a:t>3) поставить чайник на газ;</a:t>
            </a:r>
          </a:p>
          <a:p>
            <a:r>
              <a:rPr lang="ru-RU" sz="2000" dirty="0" smtClean="0"/>
              <a:t>4) ждать несколько </a:t>
            </a:r>
            <a:r>
              <a:rPr lang="ru-RU" sz="2000" dirty="0" smtClean="0"/>
              <a:t>минут, пока из носика чайника не появится пар</a:t>
            </a:r>
            <a:endParaRPr lang="ru-RU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3568" y="188640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Рассмотрим пример: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4725144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</a:t>
            </a:r>
            <a:r>
              <a:rPr lang="ru-RU" dirty="0" smtClean="0"/>
              <a:t>. Выключить газ, вылить воду, и мы сведем задачу к предыдущей, решение которой уже есть.</a:t>
            </a:r>
          </a:p>
          <a:p>
            <a:r>
              <a:rPr lang="ru-RU" dirty="0" smtClean="0"/>
              <a:t>Притча имеет, при всей своей нелепости, следующий смысл:</a:t>
            </a:r>
          </a:p>
          <a:p>
            <a:r>
              <a:rPr lang="ru-RU" dirty="0" smtClean="0"/>
              <a:t>выявление закономерностей при решении задачи; </a:t>
            </a:r>
          </a:p>
          <a:p>
            <a:r>
              <a:rPr lang="ru-RU" dirty="0" smtClean="0"/>
              <a:t>сведение задачи к другой, решение которой известно. </a:t>
            </a:r>
          </a:p>
          <a:p>
            <a:r>
              <a:rPr lang="ru-RU" dirty="0" smtClean="0"/>
              <a:t>Возможно, способ будет не самым коротким, но задача будет решена.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916832"/>
            <a:ext cx="31056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</a:rPr>
              <a:t>Рассуждение: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2348880"/>
            <a:ext cx="8964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Имеем цель и средства для ее достижения. Имеем четкие, выстроенные в логической последовательности действия, выполнение которых приведет к достижению цели 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328498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Заключение: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378904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Пример является алгоритмом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365104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Вопрос. А если в чайнике уже есть вода и газ уже горит?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76672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Рассмотрим пример: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980728"/>
            <a:ext cx="5112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прямоугольном треугольнике </a:t>
            </a:r>
          </a:p>
          <a:p>
            <a:r>
              <a:rPr lang="ru-RU" sz="2800" dirty="0" smtClean="0"/>
              <a:t>катет а=3, катет в=4</a:t>
            </a:r>
          </a:p>
          <a:p>
            <a:r>
              <a:rPr lang="ru-RU" sz="2800" dirty="0" smtClean="0"/>
              <a:t>с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=а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+в</a:t>
            </a:r>
            <a:r>
              <a:rPr lang="ru-RU" sz="2800" baseline="30000" dirty="0" smtClean="0"/>
              <a:t>2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140968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Из </a:t>
            </a:r>
            <a:r>
              <a:rPr lang="ru-RU" sz="2800" dirty="0" smtClean="0"/>
              <a:t>примера непонятно, нужно ли выполнять какие-либо действия, поэтому воспринимаем пример как математическое выражение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458112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Заключение: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22920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Пример не является алгоритмом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877272"/>
            <a:ext cx="1080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Что нужно добавить, чтобы пример определить как алгоритм?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2492896"/>
            <a:ext cx="31056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</a:rPr>
              <a:t>Рассуждение: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0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Рассмотрим пример: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476672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Получить точное значение частного от деления 100 на 3, используя десятичную форму записи дробной части результата</a:t>
            </a:r>
          </a:p>
          <a:p>
            <a:r>
              <a:rPr lang="ru-RU" sz="2000" dirty="0" smtClean="0"/>
              <a:t>Выполнить деление по правилам арифметики: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140968"/>
            <a:ext cx="31056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</a:rPr>
              <a:t>Рассуждение: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3573016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Произведя деление 100 на 3 по известным правилам, получаем в дробной части бесконечную периодическую дробь 33.33333333…, т.е. нельзя достичь поставленной цели за конечное время (количество шагов) 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08518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Заключение: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558924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Пример не является алгоритмом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6093296"/>
            <a:ext cx="1080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Что нужно изменить, чтобы пример определить как алгоритм?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1412776"/>
            <a:ext cx="76328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latin typeface="Arial" pitchFamily="34" charset="0"/>
              </a:rPr>
              <a:t>Фрагмент</a:t>
            </a:r>
            <a:endParaRPr lang="ru-RU" sz="1600" dirty="0" smtClean="0">
              <a:latin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</a:rPr>
              <a:t>1.Выделить </a:t>
            </a:r>
            <a:r>
              <a:rPr lang="ru-RU" sz="1600" dirty="0" smtClean="0">
                <a:latin typeface="Arial" pitchFamily="34" charset="0"/>
              </a:rPr>
              <a:t>первое неполное делимое </a:t>
            </a:r>
            <a:br>
              <a:rPr lang="ru-RU" sz="1600" dirty="0" smtClean="0">
                <a:latin typeface="Arial" pitchFamily="34" charset="0"/>
              </a:rPr>
            </a:br>
            <a:r>
              <a:rPr lang="ru-RU" sz="1600" dirty="0" smtClean="0">
                <a:latin typeface="Arial" pitchFamily="34" charset="0"/>
              </a:rPr>
              <a:t>2. Подобрать </a:t>
            </a:r>
            <a:r>
              <a:rPr lang="ru-RU" sz="1600" dirty="0" smtClean="0">
                <a:latin typeface="Arial" pitchFamily="34" charset="0"/>
              </a:rPr>
              <a:t>первую цифру в значении частного.</a:t>
            </a:r>
            <a:br>
              <a:rPr lang="ru-RU" sz="1600" dirty="0" smtClean="0">
                <a:latin typeface="Arial" pitchFamily="34" charset="0"/>
              </a:rPr>
            </a:br>
            <a:r>
              <a:rPr lang="ru-RU" sz="1600" dirty="0" smtClean="0">
                <a:latin typeface="Arial" pitchFamily="34" charset="0"/>
              </a:rPr>
              <a:t>3</a:t>
            </a:r>
            <a:r>
              <a:rPr lang="ru-RU" sz="1600" dirty="0" smtClean="0">
                <a:latin typeface="Arial" pitchFamily="34" charset="0"/>
              </a:rPr>
              <a:t>. Умножить </a:t>
            </a:r>
            <a:r>
              <a:rPr lang="ru-RU" sz="1600" dirty="0" smtClean="0">
                <a:latin typeface="Arial" pitchFamily="34" charset="0"/>
              </a:rPr>
              <a:t>число, записанное этой цифрой, на делитель.</a:t>
            </a:r>
            <a:br>
              <a:rPr lang="ru-RU" sz="1600" dirty="0" smtClean="0">
                <a:latin typeface="Arial" pitchFamily="34" charset="0"/>
              </a:rPr>
            </a:br>
            <a:r>
              <a:rPr lang="ru-RU" sz="1600" dirty="0" smtClean="0">
                <a:latin typeface="Arial" pitchFamily="34" charset="0"/>
              </a:rPr>
              <a:t>4</a:t>
            </a:r>
            <a:r>
              <a:rPr lang="ru-RU" sz="1600" dirty="0" smtClean="0">
                <a:latin typeface="Arial" pitchFamily="34" charset="0"/>
              </a:rPr>
              <a:t>. Вычесть </a:t>
            </a:r>
            <a:r>
              <a:rPr lang="ru-RU" sz="1600" dirty="0" smtClean="0">
                <a:latin typeface="Arial" pitchFamily="34" charset="0"/>
              </a:rPr>
              <a:t>полученный результат из неполного делимого и </a:t>
            </a:r>
            <a:r>
              <a:rPr lang="ru-RU" sz="1600" dirty="0" smtClean="0">
                <a:latin typeface="Arial" pitchFamily="34" charset="0"/>
              </a:rPr>
              <a:t>найти </a:t>
            </a:r>
            <a:r>
              <a:rPr lang="ru-RU" sz="1600" dirty="0" smtClean="0">
                <a:latin typeface="Arial" pitchFamily="34" charset="0"/>
              </a:rPr>
              <a:t>остаток.</a:t>
            </a:r>
            <a:br>
              <a:rPr lang="ru-RU" sz="1600" dirty="0" smtClean="0">
                <a:latin typeface="Arial" pitchFamily="34" charset="0"/>
              </a:rPr>
            </a:br>
            <a:r>
              <a:rPr lang="ru-RU" sz="1600" dirty="0" smtClean="0">
                <a:latin typeface="Arial" pitchFamily="34" charset="0"/>
              </a:rPr>
              <a:t>5</a:t>
            </a:r>
            <a:r>
              <a:rPr lang="ru-RU" sz="1600" dirty="0" smtClean="0">
                <a:latin typeface="Arial" pitchFamily="34" charset="0"/>
              </a:rPr>
              <a:t>. Записать цифру следующего разряда делимого рядом с остатком. Получить </a:t>
            </a:r>
            <a:r>
              <a:rPr lang="ru-RU" sz="1600" dirty="0" smtClean="0">
                <a:latin typeface="Arial" pitchFamily="34" charset="0"/>
              </a:rPr>
              <a:t>второе неполное делимое и </a:t>
            </a:r>
            <a:r>
              <a:rPr lang="ru-RU" sz="1600" dirty="0" smtClean="0">
                <a:latin typeface="Arial" pitchFamily="34" charset="0"/>
              </a:rPr>
              <a:t>повторять </a:t>
            </a:r>
            <a:r>
              <a:rPr lang="ru-RU" sz="1600" dirty="0" smtClean="0">
                <a:latin typeface="Arial" pitchFamily="34" charset="0"/>
              </a:rPr>
              <a:t>пункты </a:t>
            </a:r>
            <a:r>
              <a:rPr lang="ru-RU" sz="1600" dirty="0" smtClean="0">
                <a:latin typeface="Arial" pitchFamily="34" charset="0"/>
              </a:rPr>
              <a:t>2, 3,4</a:t>
            </a:r>
            <a:r>
              <a:rPr lang="ru-RU" sz="1600" dirty="0" smtClean="0">
                <a:latin typeface="Arial" pitchFamily="34" charset="0"/>
              </a:rPr>
              <a:t>, </a:t>
            </a:r>
            <a:r>
              <a:rPr lang="ru-RU" sz="1600" dirty="0" smtClean="0">
                <a:latin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</a:rPr>
              <a:t/>
            </a:r>
            <a:br>
              <a:rPr lang="ru-RU" dirty="0" smtClean="0">
                <a:latin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hxhs.k12.az.us/images/ace/33204/ace_80583454_12176494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764704"/>
            <a:ext cx="1919449" cy="26642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79712" y="692696"/>
            <a:ext cx="6480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А теперь я жду ваших примеров алгоритмов!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2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2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2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310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ИКузьмина</dc:creator>
  <cp:lastModifiedBy>ИКузьмина</cp:lastModifiedBy>
  <cp:revision>17</cp:revision>
  <dcterms:created xsi:type="dcterms:W3CDTF">2011-06-21T06:35:03Z</dcterms:created>
  <dcterms:modified xsi:type="dcterms:W3CDTF">2011-06-21T09:40:32Z</dcterms:modified>
</cp:coreProperties>
</file>