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6" r:id="rId6"/>
    <p:sldId id="260" r:id="rId7"/>
    <p:sldId id="268" r:id="rId8"/>
    <p:sldId id="263" r:id="rId9"/>
    <p:sldId id="264" r:id="rId10"/>
    <p:sldId id="265" r:id="rId11"/>
    <p:sldId id="273" r:id="rId12"/>
    <p:sldId id="261" r:id="rId13"/>
    <p:sldId id="267" r:id="rId14"/>
    <p:sldId id="269" r:id="rId15"/>
    <p:sldId id="270" r:id="rId16"/>
    <p:sldId id="271" r:id="rId17"/>
    <p:sldId id="272" r:id="rId18"/>
    <p:sldId id="262" r:id="rId19"/>
    <p:sldId id="274" r:id="rId20"/>
    <p:sldId id="275" r:id="rId21"/>
    <p:sldId id="277" r:id="rId22"/>
    <p:sldId id="279" r:id="rId23"/>
    <p:sldId id="280" r:id="rId24"/>
    <p:sldId id="278" r:id="rId25"/>
    <p:sldId id="281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4zx97ABpxCnqIYwO+ElAw==" hashData="Oi0JO/SjVpjsz0F+wcsE8+8wP2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>
      <p:cViewPr varScale="1">
        <p:scale>
          <a:sx n="69" d="100"/>
          <a:sy n="69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C3CB827D-F120-4D7C-9A35-7DBB7C4C8E39}" type="datetimeFigureOut">
              <a:rPr lang="ru-RU" smtClean="0"/>
              <a:t>20.01.2013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829819A-73FA-4F6B-BF19-C81292AE270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Дни здоровья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Спортивно – игровой проект «Восхождение на Эльбрус»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61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980533" y="791353"/>
            <a:ext cx="3063240" cy="1050425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Малые зимние Олимпийские игры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(мужская эстафета)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654858" y="875524"/>
            <a:ext cx="3385117" cy="491237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971844" y="1996288"/>
            <a:ext cx="3211074" cy="372942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3075" name="Picture 3" descr="H:\зимняяолимпиада 2012\Фото1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8"/>
          <a:stretch/>
        </p:blipFill>
        <p:spPr bwMode="auto">
          <a:xfrm>
            <a:off x="1187624" y="2060848"/>
            <a:ext cx="1510726" cy="148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H:\зимняяолимпиада 2012\SDC18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56475"/>
            <a:ext cx="2220253" cy="1665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H:\зимняяолимпиада 2012\Фото1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23232"/>
          <a:stretch/>
        </p:blipFill>
        <p:spPr bwMode="auto">
          <a:xfrm>
            <a:off x="4716016" y="3428399"/>
            <a:ext cx="3266862" cy="2034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:\зимняяолимпиада 2012\Фото14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4" b="19192"/>
          <a:stretch/>
        </p:blipFill>
        <p:spPr bwMode="auto">
          <a:xfrm rot="21363830">
            <a:off x="6595990" y="1502667"/>
            <a:ext cx="1407876" cy="2359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:\зимняяолимпиада 2012\Фото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31" y="2805054"/>
            <a:ext cx="1654697" cy="220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:\зимняяолимпиада 2012\Фото18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r="17460"/>
          <a:stretch/>
        </p:blipFill>
        <p:spPr bwMode="auto">
          <a:xfrm rot="20960494">
            <a:off x="1199129" y="4075325"/>
            <a:ext cx="1487716" cy="1681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512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970720" y="836380"/>
            <a:ext cx="3222176" cy="1599968"/>
          </a:xfrm>
          <a:noFill/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18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Состязание </a:t>
            </a:r>
            <a:r>
              <a:rPr lang="ru-RU" sz="1800" b="1" dirty="0">
                <a:solidFill>
                  <a:schemeClr val="bg1">
                    <a:lumMod val="50000"/>
                  </a:schemeClr>
                </a:solidFill>
              </a:rPr>
              <a:t>в </a:t>
            </a:r>
            <a:r>
              <a:rPr lang="ru-RU" sz="1800" b="1" dirty="0" err="1">
                <a:solidFill>
                  <a:schemeClr val="bg1">
                    <a:lumMod val="50000"/>
                  </a:schemeClr>
                </a:solidFill>
              </a:rPr>
              <a:t>Центровском</a:t>
            </a:r>
            <a:r>
              <a:rPr lang="ru-RU" sz="1800" b="1" dirty="0">
                <a:solidFill>
                  <a:schemeClr val="bg1">
                    <a:lumMod val="50000"/>
                  </a:schemeClr>
                </a:solidFill>
              </a:rPr>
              <a:t> Зимнем четырехборье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 (оценка физических 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качеств: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</a:rPr>
              <a:t>быстрота – сила)</a:t>
            </a:r>
            <a:br>
              <a:rPr lang="ru-RU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sz="160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843536" y="1217285"/>
            <a:ext cx="2913863" cy="4539412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143541" y="2635223"/>
            <a:ext cx="3044952" cy="3088996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Елена\Desktop\фото 19\DSC02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r="22424" b="9495"/>
          <a:stretch/>
        </p:blipFill>
        <p:spPr bwMode="auto">
          <a:xfrm rot="20976026">
            <a:off x="5444736" y="3462418"/>
            <a:ext cx="2443477" cy="1913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Елена\Desktop\фото 19\DSC023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23839" r="8788"/>
          <a:stretch/>
        </p:blipFill>
        <p:spPr bwMode="auto">
          <a:xfrm>
            <a:off x="4716016" y="1196752"/>
            <a:ext cx="2880812" cy="2060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фото 19\DSC023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17050"/>
          <a:stretch/>
        </p:blipFill>
        <p:spPr bwMode="auto">
          <a:xfrm>
            <a:off x="1259632" y="2780928"/>
            <a:ext cx="2805017" cy="2160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Елена\Desktop\фото 19\DSC023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5" r="45312"/>
          <a:stretch/>
        </p:blipFill>
        <p:spPr bwMode="auto">
          <a:xfrm>
            <a:off x="3419872" y="3910802"/>
            <a:ext cx="2225449" cy="2060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Пятница</a:t>
            </a:r>
            <a:b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17.02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988840"/>
            <a:ext cx="6196405" cy="3960439"/>
          </a:xfrm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Тема дня: Эти жаркие десять дней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Сообщение:</a:t>
            </a:r>
            <a:endParaRPr lang="ru-RU" sz="1600" b="1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Хронологический рассказ о пяти последующих днях соревнований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Призеры юношеской Олимпиады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Кремль встречает Олимпийцев</a:t>
            </a:r>
          </a:p>
          <a:p>
            <a:pPr algn="just">
              <a:buFont typeface="Courier New" pitchFamily="49" charset="0"/>
              <a:buChar char="o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Состязание в </a:t>
            </a:r>
            <a:r>
              <a:rPr lang="ru-RU" sz="1600" b="1" dirty="0" err="1" smtClean="0">
                <a:solidFill>
                  <a:srgbClr val="002060"/>
                </a:solidFill>
              </a:rPr>
              <a:t>Центровском</a:t>
            </a:r>
            <a:r>
              <a:rPr lang="ru-RU" sz="1600" b="1" dirty="0" smtClean="0">
                <a:solidFill>
                  <a:srgbClr val="002060"/>
                </a:solidFill>
              </a:rPr>
              <a:t> Зимнем четырехборье</a:t>
            </a:r>
            <a:r>
              <a:rPr lang="ru-RU" sz="1600" dirty="0" smtClean="0">
                <a:solidFill>
                  <a:srgbClr val="002060"/>
                </a:solidFill>
              </a:rPr>
              <a:t> (оценка физических качеств: быстрота – сила)</a:t>
            </a:r>
          </a:p>
          <a:p>
            <a:pPr algn="just">
              <a:buFont typeface="Courier New" pitchFamily="49" charset="0"/>
              <a:buChar char="o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Малые Зимние Олимпийские игры </a:t>
            </a:r>
            <a:r>
              <a:rPr lang="ru-RU" sz="1600" dirty="0" smtClean="0">
                <a:solidFill>
                  <a:srgbClr val="002060"/>
                </a:solidFill>
              </a:rPr>
              <a:t>(женская </a:t>
            </a:r>
            <a:r>
              <a:rPr lang="ru-RU" sz="1600" dirty="0">
                <a:solidFill>
                  <a:srgbClr val="002060"/>
                </a:solidFill>
              </a:rPr>
              <a:t>э</a:t>
            </a:r>
            <a:r>
              <a:rPr lang="ru-RU" sz="1600" dirty="0" smtClean="0">
                <a:solidFill>
                  <a:srgbClr val="002060"/>
                </a:solidFill>
              </a:rPr>
              <a:t>стафета)</a:t>
            </a: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Конкурс. </a:t>
            </a:r>
            <a:r>
              <a:rPr lang="ru-RU" sz="1600" dirty="0" smtClean="0">
                <a:solidFill>
                  <a:srgbClr val="002060"/>
                </a:solidFill>
              </a:rPr>
              <a:t>Викторина: Первые юношеские зимние Олимпийские игры в Австрии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7" y="904077"/>
            <a:ext cx="1872208" cy="105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66" y="904077"/>
            <a:ext cx="1395695" cy="105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31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Конкурс</a:t>
            </a:r>
            <a:b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>
          <a:xfrm rot="60000">
            <a:off x="4686635" y="866129"/>
            <a:ext cx="3414079" cy="491488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Викторина:</a:t>
            </a:r>
          </a:p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Первые зимние юношеские Олимпийские игры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6" name="Picture 2" descr="H:\зимняяолимпиада 2012\SDC19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0"/>
          <a:stretch/>
        </p:blipFill>
        <p:spPr bwMode="auto">
          <a:xfrm rot="490185">
            <a:off x="4771014" y="3470634"/>
            <a:ext cx="3043567" cy="1964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H:\зимняяолимпиада 2012\SDC19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0211">
            <a:off x="4852930" y="959119"/>
            <a:ext cx="3016597" cy="226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216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Сообщение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572791" y="907851"/>
            <a:ext cx="3457113" cy="48378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Призеры юношеской Олимпиады</a:t>
            </a:r>
            <a:endParaRPr lang="ru-RU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171" name="Picture 3" descr="H:\зимняяолимпиада 2012\SDC19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99" y="1412776"/>
            <a:ext cx="2790620" cy="2092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H:\зимняяолимпиада 2012\SDC19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1" b="12122"/>
          <a:stretch/>
        </p:blipFill>
        <p:spPr bwMode="auto">
          <a:xfrm rot="21188395">
            <a:off x="4683045" y="3429000"/>
            <a:ext cx="2881451" cy="2021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895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980565" y="863362"/>
            <a:ext cx="3063240" cy="10541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Малые Зимние Олимпийские игры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(женская эстафета)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645279" y="979863"/>
            <a:ext cx="3313120" cy="478166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898530" y="1989389"/>
            <a:ext cx="3284327" cy="373696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8194" name="Picture 2" descr="H:\зимняяолимпиада 2012\SDC19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r="30075"/>
          <a:stretch/>
        </p:blipFill>
        <p:spPr bwMode="auto">
          <a:xfrm rot="21298397">
            <a:off x="4788024" y="1075276"/>
            <a:ext cx="2264386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H:\зимняяолимпиада 2012\SDC19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5"/>
          <a:stretch/>
        </p:blipFill>
        <p:spPr bwMode="auto">
          <a:xfrm>
            <a:off x="971600" y="2052236"/>
            <a:ext cx="3168352" cy="187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 descr="H:\зимняяолимпиада 2012\SDC190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26667" r="33182"/>
          <a:stretch/>
        </p:blipFill>
        <p:spPr bwMode="auto">
          <a:xfrm>
            <a:off x="6232140" y="2851104"/>
            <a:ext cx="1763127" cy="216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H:\зимняяолимпиада 2012\SDC19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27071" r="27576"/>
          <a:stretch/>
        </p:blipFill>
        <p:spPr bwMode="auto">
          <a:xfrm rot="507550">
            <a:off x="4688640" y="3906803"/>
            <a:ext cx="1727822" cy="1713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H:\зимняяолимпиада 2012\SDC190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15616" y="3789040"/>
            <a:ext cx="1208997" cy="181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:\зимняяолимпиада 2012\SDC190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21616" r="30454"/>
          <a:stretch/>
        </p:blipFill>
        <p:spPr bwMode="auto">
          <a:xfrm>
            <a:off x="2634578" y="3723679"/>
            <a:ext cx="155837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64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980522" y="791354"/>
            <a:ext cx="3063240" cy="1049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Малые Зимние Олимпийские игры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(женская эстафета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575326" y="905371"/>
            <a:ext cx="3599852" cy="48416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899819" y="1993146"/>
            <a:ext cx="3283071" cy="37331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9218" name="Picture 2" descr="H:\зимняяолимпиада 2012\SDC19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3535" r="37273" b="13939"/>
          <a:stretch/>
        </p:blipFill>
        <p:spPr bwMode="auto">
          <a:xfrm rot="21356278">
            <a:off x="4590971" y="980728"/>
            <a:ext cx="1901697" cy="211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H:\зимняяолимпиада 2012\SDC19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25776" r="38333" b="20936"/>
          <a:stretch/>
        </p:blipFill>
        <p:spPr bwMode="auto">
          <a:xfrm>
            <a:off x="6156176" y="1868147"/>
            <a:ext cx="1630853" cy="2203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:\зимняяолимпиада 2012\SDC19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20607" r="30896" b="25050"/>
          <a:stretch/>
        </p:blipFill>
        <p:spPr bwMode="auto">
          <a:xfrm>
            <a:off x="4860033" y="3429000"/>
            <a:ext cx="2210580" cy="228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H:\зимняяолимпиада 2012\SDC19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7"/>
          <a:stretch/>
        </p:blipFill>
        <p:spPr bwMode="auto">
          <a:xfrm rot="21382628">
            <a:off x="1036506" y="2113508"/>
            <a:ext cx="248186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H:\зимняяолимпиада 2012\SDC190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32675" b="13333"/>
          <a:stretch/>
        </p:blipFill>
        <p:spPr bwMode="auto">
          <a:xfrm rot="20851731">
            <a:off x="2611947" y="3724556"/>
            <a:ext cx="1623167" cy="2010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50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979915" y="863368"/>
            <a:ext cx="3063240" cy="97968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Малые Зимние Олимпийские игр</a:t>
            </a:r>
            <a:b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(женская эстафета)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756877" y="1008664"/>
            <a:ext cx="3242379" cy="471092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971197" y="1922160"/>
            <a:ext cx="3167870" cy="380394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43" name="Picture 3" descr="H:\зимняяолимпиада 2012\SDC189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r="26515" b="16800"/>
          <a:stretch/>
        </p:blipFill>
        <p:spPr bwMode="auto">
          <a:xfrm rot="21163184">
            <a:off x="4493970" y="1038051"/>
            <a:ext cx="1838899" cy="203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H:\зимняяолимпиада 2012\SDC18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68" y="2307136"/>
            <a:ext cx="2285166" cy="171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7" name="Picture 7" descr="H:\зимняяолимпиада 2012\SDC189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2807" r="24641" b="13550"/>
          <a:stretch/>
        </p:blipFill>
        <p:spPr bwMode="auto">
          <a:xfrm rot="21395010">
            <a:off x="1099867" y="3882148"/>
            <a:ext cx="188113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H:\зимняяолимпиада 2012\SDC189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8485"/>
          <a:stretch/>
        </p:blipFill>
        <p:spPr bwMode="auto">
          <a:xfrm rot="21370192">
            <a:off x="-1707018" y="2112243"/>
            <a:ext cx="1599107" cy="180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 descr="H:\зимняяолимпиада 2012\SDC1898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 r="17727"/>
          <a:stretch/>
        </p:blipFill>
        <p:spPr bwMode="auto">
          <a:xfrm>
            <a:off x="2618602" y="3451214"/>
            <a:ext cx="1753786" cy="2290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5" name="Picture 5" descr="H:\зимняяолимпиада 2012\SDC189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55976"/>
            <a:ext cx="2520280" cy="189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8" name="Picture 8" descr="H:\зимняяолимпиада 2012\SDC1897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9898" r="21817" b="22223"/>
          <a:stretch/>
        </p:blipFill>
        <p:spPr bwMode="auto">
          <a:xfrm>
            <a:off x="4878076" y="3668647"/>
            <a:ext cx="2286211" cy="201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1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6965245" cy="120248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Вторник</a:t>
            </a:r>
            <a:b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21.02.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Тема дня: Рекорды нашего Центра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Большая игра: </a:t>
            </a:r>
            <a:r>
              <a:rPr lang="ru-RU" sz="1600" dirty="0" smtClean="0">
                <a:solidFill>
                  <a:srgbClr val="002060"/>
                </a:solidFill>
              </a:rPr>
              <a:t>Мы хотим всем рекордам наши звонкие дать имена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Награждение победителей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Викторины: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Первые юношеские зимние Олимпийские игры а Австрии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Победителей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конкурса сочинений – рассуждений на тему: 14лет. Можно ли в этот период жизни  говорить о победах и рекордах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Победителей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Центровского четырехборья</a:t>
            </a:r>
          </a:p>
          <a:p>
            <a:pPr algn="just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Победителей</a:t>
            </a:r>
            <a:r>
              <a:rPr lang="ru-RU" sz="16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+mj-lt"/>
              </a:rPr>
              <a:t>в командном зачете на Малых Зимних Олимпийских играх</a:t>
            </a:r>
          </a:p>
          <a:p>
            <a:pPr>
              <a:buFont typeface="Wingdings" pitchFamily="2" charset="2"/>
              <a:buChar char="q"/>
            </a:pP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Елена\Desktop\фото 19\DSC025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1616" r="2880" b="12122"/>
          <a:stretch/>
        </p:blipFill>
        <p:spPr bwMode="auto">
          <a:xfrm>
            <a:off x="1184820" y="895191"/>
            <a:ext cx="2211244" cy="106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C:\Users\Елена\Desktop\фото 19\DSC024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 t="33737" r="7710" b="24646"/>
          <a:stretch/>
        </p:blipFill>
        <p:spPr bwMode="auto">
          <a:xfrm>
            <a:off x="3851920" y="858385"/>
            <a:ext cx="1210483" cy="1079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592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-60000">
            <a:off x="1128468" y="2087464"/>
            <a:ext cx="3063240" cy="149961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Большая игра</a:t>
            </a:r>
            <a:endParaRPr lang="ru-RU" sz="28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 rot="60000">
            <a:off x="5017819" y="1159294"/>
            <a:ext cx="2913863" cy="4539412"/>
          </a:xfr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Мы хотим всем рекордам</a:t>
            </a:r>
          </a:p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Наши звонкие дать имена!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C:\Users\Елена\Desktop\фото 19\DSC024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23637" b="11111"/>
          <a:stretch/>
        </p:blipFill>
        <p:spPr bwMode="auto">
          <a:xfrm rot="20700955">
            <a:off x="5082144" y="1063393"/>
            <a:ext cx="2509356" cy="151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фото 19\DSC024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2222" r="12273"/>
          <a:stretch/>
        </p:blipFill>
        <p:spPr bwMode="auto">
          <a:xfrm>
            <a:off x="5222792" y="2572924"/>
            <a:ext cx="2521533" cy="1712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фото 19\DSC024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19688" b="-1562"/>
          <a:stretch/>
        </p:blipFill>
        <p:spPr bwMode="auto">
          <a:xfrm>
            <a:off x="4788024" y="4199957"/>
            <a:ext cx="2304255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80928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Зимняя неделя здоровья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4293096"/>
            <a:ext cx="6196405" cy="142997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Составила:  руководитель физического воспитания </a:t>
            </a:r>
          </a:p>
          <a:p>
            <a:pPr algn="r"/>
            <a:r>
              <a:rPr lang="ru-RU" sz="2000" i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Черноярского</a:t>
            </a:r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реабилитационного центра</a:t>
            </a:r>
          </a:p>
          <a:p>
            <a:pPr algn="r"/>
            <a:r>
              <a:rPr lang="ru-RU" sz="2000" i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Худякова Е.В.</a:t>
            </a:r>
            <a:endParaRPr lang="ru-RU" sz="2000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128469" y="935337"/>
            <a:ext cx="3063240" cy="1499616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Награждение победителей по итогам Зимней недели здоровья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142935" y="2565745"/>
            <a:ext cx="3044952" cy="3158480"/>
          </a:xfr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Елена\Desktop\фото 19\DSC025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4" t="28081" b="5050"/>
          <a:stretch/>
        </p:blipFill>
        <p:spPr bwMode="auto">
          <a:xfrm>
            <a:off x="5076056" y="980728"/>
            <a:ext cx="2449710" cy="2290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фото 19\DSC025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24444" r="20303" b="5252"/>
          <a:stretch/>
        </p:blipFill>
        <p:spPr bwMode="auto">
          <a:xfrm rot="21106708">
            <a:off x="4726663" y="2760287"/>
            <a:ext cx="2817715" cy="27087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фото 19\DSC025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32727"/>
          <a:stretch/>
        </p:blipFill>
        <p:spPr bwMode="auto">
          <a:xfrm>
            <a:off x="1475656" y="2665387"/>
            <a:ext cx="2338201" cy="2898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5023" y="692696"/>
            <a:ext cx="6965245" cy="108012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Диагностический и практический материал по приобщению воспитанников к здоровому образу жизни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0537" y="1844824"/>
            <a:ext cx="684076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Анкета: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Хочешь быть здоровым –будь им!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Результаты анкетирования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«Хочешь быть здоровым –будь им!»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Итоговые таблицы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Зимнего четырехборья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Конкурс: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викторина «Первые юношеские Зимние Олимпийские игры в Австрии»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Конкурс мини-сочинений рассуждений: 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«14 лет. Можно ли в этот период жизни говорить о личных победах и рекордах?»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Конспект: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Большая игра «Мы хотим всем рекордам наши звонкие дать имена!»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Конспект Центровских соревнований: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«Малые Олимпийские игры в Черноярском центре»</a:t>
            </a:r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endParaRPr lang="ru-RU" sz="16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Диагностика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285750" indent="-285750" algn="l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Анкета «Хочешь быть здоровым,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б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удь им!»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Результаты анкетирования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Итоговые таблицы состязаний</a:t>
            </a:r>
          </a:p>
          <a:p>
            <a:pPr marL="285750" indent="-285750" algn="l">
              <a:buFont typeface="Wingdings" pitchFamily="2" charset="2"/>
              <a:buChar char="v"/>
            </a:pP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45" y="1628799"/>
            <a:ext cx="2848185" cy="3621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6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bg1">
                    <a:lumMod val="50000"/>
                  </a:schemeClr>
                </a:solidFill>
              </a:rPr>
              <a:t>Конкурсы</a:t>
            </a:r>
            <a:endParaRPr lang="ru-RU" sz="28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285750" indent="-285750" algn="l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Викторина «Первые юношеские игры в Австрии»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2204864"/>
            <a:ext cx="273630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61" y="1988840"/>
            <a:ext cx="2924072" cy="3070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2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Мини-сочинение рассуждение</a:t>
            </a:r>
            <a:endParaRPr lang="ru-RU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«14 лет. Можно ли в этот период жизни говорить о личных победах и  рекордах?»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/>
          <a:stretch/>
        </p:blipFill>
        <p:spPr bwMode="auto">
          <a:xfrm>
            <a:off x="4942258" y="2204864"/>
            <a:ext cx="277620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6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</a:rPr>
              <a:t>Конспекты соревнований</a:t>
            </a:r>
            <a:endParaRPr lang="ru-RU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285750" indent="-285750" algn="l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Малые Олимпийские игры в Черноярском центре</a:t>
            </a:r>
          </a:p>
          <a:p>
            <a:pPr marL="285750" indent="-285750" algn="l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Мы хотим всем рекордам наши звонкие дать имена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2060848"/>
            <a:ext cx="2752700" cy="348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060848"/>
            <a:ext cx="2698865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21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фото 19\DSC025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8889" r="10001" b="6464"/>
          <a:stretch/>
        </p:blipFill>
        <p:spPr bwMode="auto">
          <a:xfrm>
            <a:off x="989678" y="1412776"/>
            <a:ext cx="7121236" cy="4433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76427" y="643335"/>
            <a:ext cx="72430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Олимпийцы среди нас!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1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</a:rPr>
              <a:t>Три дня  в Олимпийском Инсбруке</a:t>
            </a:r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772816"/>
            <a:ext cx="6196405" cy="3950253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Внимание! Конкурс!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Напишите мини- сочинение  рассуждение на тему «14лет. Можно ли в этот период жизни говорить о личных победах и рекордах?»</a:t>
            </a:r>
            <a:endParaRPr lang="ru-RU" sz="1400" dirty="0" smtClean="0"/>
          </a:p>
          <a:p>
            <a:r>
              <a:rPr lang="ru-RU" sz="1400" dirty="0" smtClean="0"/>
              <a:t>Сочинения принимаются с 15.02 по 17.02.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Ответьте на вопросы викторины »Первые юношеские зимние Олимпийские игры в Австрии»</a:t>
            </a:r>
          </a:p>
          <a:p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Ответы принимаются с 17.02. по 20.02.</a:t>
            </a:r>
          </a:p>
          <a:p>
            <a:r>
              <a:rPr lang="ru-RU" sz="1400" dirty="0" smtClean="0">
                <a:solidFill>
                  <a:srgbClr val="FF0000"/>
                </a:solidFill>
              </a:rPr>
              <a:t>Работы сдаются в оргкомитет.</a:t>
            </a:r>
          </a:p>
          <a:p>
            <a:endParaRPr lang="ru-RU" sz="1400" dirty="0" smtClean="0">
              <a:solidFill>
                <a:srgbClr val="FF0000"/>
              </a:solidFill>
            </a:endParaRPr>
          </a:p>
          <a:p>
            <a:r>
              <a:rPr lang="ru-RU" sz="1600" b="1" dirty="0" smtClean="0">
                <a:solidFill>
                  <a:srgbClr val="00B050"/>
                </a:solidFill>
              </a:rPr>
              <a:t>Спешите принять участие в </a:t>
            </a:r>
            <a:r>
              <a:rPr lang="ru-RU" sz="1600" b="1" dirty="0" err="1" smtClean="0">
                <a:solidFill>
                  <a:srgbClr val="00B050"/>
                </a:solidFill>
              </a:rPr>
              <a:t>Центровских</a:t>
            </a:r>
            <a:r>
              <a:rPr lang="ru-RU" sz="1600" b="1" dirty="0" smtClean="0">
                <a:solidFill>
                  <a:srgbClr val="00B050"/>
                </a:solidFill>
              </a:rPr>
              <a:t> состязаниях.</a:t>
            </a:r>
          </a:p>
          <a:p>
            <a:endParaRPr lang="ru-RU" sz="1400" dirty="0" smtClean="0"/>
          </a:p>
          <a:p>
            <a:r>
              <a:rPr lang="ru-RU" sz="1400" dirty="0" smtClean="0"/>
              <a:t>16.02. -17.02.Проводится Зимнее </a:t>
            </a:r>
            <a:r>
              <a:rPr lang="ru-RU" sz="1400" dirty="0" err="1" smtClean="0"/>
              <a:t>Центровское</a:t>
            </a:r>
            <a:r>
              <a:rPr lang="ru-RU" sz="1400" dirty="0" smtClean="0"/>
              <a:t> </a:t>
            </a:r>
            <a:r>
              <a:rPr lang="ru-RU" sz="1400" dirty="0" err="1" smtClean="0"/>
              <a:t>четырехборье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16.02. – 17.02. Состояться малые Олимпийские игры.</a:t>
            </a:r>
          </a:p>
          <a:p>
            <a:r>
              <a:rPr lang="ru-RU" sz="1400" dirty="0" smtClean="0">
                <a:solidFill>
                  <a:srgbClr val="00B050"/>
                </a:solidFill>
              </a:rPr>
              <a:t>21 февраля проводится Большая игра. Победителей состязаний и конкурсов ждут призы.</a:t>
            </a:r>
          </a:p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>Желаем успеха!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87624" y="811533"/>
            <a:ext cx="6965245" cy="120248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Среда</a:t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15.02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Тема дня: Страницы истории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Сообщение: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Информация о городах принимающих Олимпиаду 2012г. (Зальцбург, Инсбрук)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Исторические даты и великие имена Австрии</a:t>
            </a:r>
          </a:p>
          <a:p>
            <a:pPr algn="just">
              <a:buFont typeface="Courier New" pitchFamily="49" charset="0"/>
              <a:buChar char="o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Конкурс мини  сочинений – рассуждений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Тема: 14лет. Можно ли в этот период жизни говорить о личных победах и рекордах?</a:t>
            </a:r>
          </a:p>
          <a:p>
            <a:pPr algn="just">
              <a:buFont typeface="Courier New" pitchFamily="49" charset="0"/>
              <a:buChar char="o"/>
            </a:pP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3" descr="http://www.isok.ru/img/full/83bc16628c7b0bacfce86b43cb0b66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0383" y="908720"/>
            <a:ext cx="1528757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38100" y="3501008"/>
            <a:ext cx="1477010" cy="988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52736" y="1700808"/>
            <a:ext cx="997651" cy="1056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http://www.isok.ru/img/full/2a573fc9629f347fa9e08287780eff8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870" y="887871"/>
            <a:ext cx="1880255" cy="1049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150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-60000">
            <a:off x="1055085" y="1799457"/>
            <a:ext cx="3064827" cy="1342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Конкурс сочинений – рассуждений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endParaRPr lang="ru-RU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60000">
            <a:off x="4571930" y="832695"/>
            <a:ext cx="3529111" cy="494327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rot="-60000">
            <a:off x="1133712" y="3311429"/>
            <a:ext cx="3048891" cy="2100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Тема: 14лет. Можно ли в этот период жизни говорить о личных победах и рекордах?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0" name="Picture 4" descr="H:\зимняяолимпиада 2012\SDC19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/>
        </p:blipFill>
        <p:spPr bwMode="auto">
          <a:xfrm>
            <a:off x="4644008" y="908720"/>
            <a:ext cx="3540038" cy="2317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H:\зимняяолимпиада 2012\SDC190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5"/>
          <a:stretch/>
        </p:blipFill>
        <p:spPr bwMode="auto">
          <a:xfrm rot="21188808">
            <a:off x="5146249" y="3139227"/>
            <a:ext cx="2535555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16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6965245" cy="115212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Четверг</a:t>
            </a:r>
            <a:b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ru-RU" sz="3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16.02</a:t>
            </a:r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b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endParaRPr lang="ru-RU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Тема дня: Наши первые победы и промахи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Сообщение: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Открытие первых юношеских Игр</a:t>
            </a:r>
          </a:p>
          <a:p>
            <a:pPr algn="just">
              <a:buFont typeface="Wingdings" pitchFamily="2" charset="2"/>
              <a:buChar char="v"/>
            </a:pPr>
            <a:r>
              <a:rPr lang="ru-RU" sz="1600" dirty="0" smtClean="0">
                <a:solidFill>
                  <a:srgbClr val="002060"/>
                </a:solidFill>
              </a:rPr>
              <a:t>Хронологический рассказ о первых пяти днях соревнований</a:t>
            </a:r>
          </a:p>
          <a:p>
            <a:pPr algn="just">
              <a:buFont typeface="Courier New" pitchFamily="49" charset="0"/>
              <a:buChar char="o"/>
            </a:pPr>
            <a:endParaRPr lang="ru-RU" sz="1600" dirty="0">
              <a:solidFill>
                <a:srgbClr val="00206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Состязание в </a:t>
            </a:r>
            <a:r>
              <a:rPr lang="ru-RU" sz="1600" b="1" dirty="0" err="1" smtClean="0">
                <a:solidFill>
                  <a:srgbClr val="002060"/>
                </a:solidFill>
              </a:rPr>
              <a:t>Центровском</a:t>
            </a:r>
            <a:r>
              <a:rPr lang="ru-RU" sz="1600" b="1" dirty="0" smtClean="0">
                <a:solidFill>
                  <a:srgbClr val="002060"/>
                </a:solidFill>
              </a:rPr>
              <a:t> четырехборье </a:t>
            </a:r>
            <a:r>
              <a:rPr lang="ru-RU" sz="1600" dirty="0" smtClean="0">
                <a:solidFill>
                  <a:srgbClr val="002060"/>
                </a:solidFill>
              </a:rPr>
              <a:t>(Оценка физических качеств: быстрота – сила)</a:t>
            </a:r>
          </a:p>
          <a:p>
            <a:pPr algn="just">
              <a:buFont typeface="Courier New" pitchFamily="49" charset="0"/>
              <a:buChar char="o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Малые зимние Олимпийские игры </a:t>
            </a:r>
            <a:r>
              <a:rPr lang="ru-RU" sz="1600" dirty="0" smtClean="0">
                <a:solidFill>
                  <a:srgbClr val="002060"/>
                </a:solidFill>
              </a:rPr>
              <a:t>(мужская эстафета)</a:t>
            </a:r>
          </a:p>
          <a:p>
            <a:pPr algn="just">
              <a:buFont typeface="Courier New" pitchFamily="49" charset="0"/>
              <a:buChar char="o"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ru-RU" sz="1600" b="1" dirty="0" smtClean="0">
                <a:solidFill>
                  <a:srgbClr val="002060"/>
                </a:solidFill>
              </a:rPr>
              <a:t>Проведение анкетирования.</a:t>
            </a:r>
            <a:r>
              <a:rPr lang="ru-RU" sz="1600" dirty="0" smtClean="0">
                <a:solidFill>
                  <a:srgbClr val="002060"/>
                </a:solidFill>
              </a:rPr>
              <a:t> Анкета: Хочешь, быть здоровым – будь им!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836712"/>
            <a:ext cx="997651" cy="1056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3768" y="870881"/>
            <a:ext cx="1477010" cy="988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b="22557"/>
          <a:stretch/>
        </p:blipFill>
        <p:spPr bwMode="auto">
          <a:xfrm>
            <a:off x="4211960" y="822134"/>
            <a:ext cx="1080120" cy="1086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80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Проведение анкетирования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571557" y="905326"/>
            <a:ext cx="3458370" cy="4840377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1205744" y="3599426"/>
            <a:ext cx="3044952" cy="210312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Хочешь, быть здоровым – будь им!</a:t>
            </a:r>
            <a:endParaRPr lang="ru-RU" sz="1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122" name="Picture 2" descr="H:\зимняяолимпиада 2012\SDC19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3"/>
          <a:stretch/>
        </p:blipFill>
        <p:spPr bwMode="auto">
          <a:xfrm rot="20987548">
            <a:off x="4907577" y="1291831"/>
            <a:ext cx="2906203" cy="1933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H:\зимняяолимпиада 2012\SDC19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7"/>
          <a:stretch/>
        </p:blipFill>
        <p:spPr bwMode="auto">
          <a:xfrm>
            <a:off x="4802271" y="3645024"/>
            <a:ext cx="3025153" cy="198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9330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 rot="-60000">
            <a:off x="907929" y="863368"/>
            <a:ext cx="3063240" cy="98215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Малые зимние </a:t>
            </a: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лимпийские игры</a:t>
            </a:r>
            <a:b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(мужская эстафета)</a:t>
            </a:r>
            <a:endParaRPr lang="ru-RU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Рисунок 10"/>
          <p:cNvSpPr>
            <a:spLocks noGrp="1"/>
          </p:cNvSpPr>
          <p:nvPr>
            <p:ph type="pic" idx="1"/>
          </p:nvPr>
        </p:nvSpPr>
        <p:spPr>
          <a:xfrm rot="60000">
            <a:off x="4788434" y="793225"/>
            <a:ext cx="3311688" cy="495497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 rot="-60000">
            <a:off x="902281" y="1843225"/>
            <a:ext cx="3524085" cy="3880964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6" name="Picture 2" descr="H:\зимняяолимпиада 2012\SDC18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625">
            <a:off x="1165394" y="1995834"/>
            <a:ext cx="2428836" cy="1821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H:\зимняяолимпиада 2012\SDC189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361" r="18883" b="23077"/>
          <a:stretch/>
        </p:blipFill>
        <p:spPr bwMode="auto">
          <a:xfrm>
            <a:off x="1043608" y="3645024"/>
            <a:ext cx="1519838" cy="1988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:\зимняяолимпиада 2012\SDC189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34141" r="25303"/>
          <a:stretch/>
        </p:blipFill>
        <p:spPr bwMode="auto">
          <a:xfrm rot="21104611">
            <a:off x="5004048" y="1196752"/>
            <a:ext cx="1946050" cy="2537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H:\зимняяолимпиада 2012\SDC189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32929" r="34634" b="11313"/>
          <a:stretch/>
        </p:blipFill>
        <p:spPr bwMode="auto">
          <a:xfrm>
            <a:off x="6228184" y="2332253"/>
            <a:ext cx="1536330" cy="187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:\зимняяолимпиада 2012\Фото1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561">
            <a:off x="2670997" y="3292305"/>
            <a:ext cx="1523612" cy="2031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H:\зимняяолимпиада 2012\Фото1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5308">
            <a:off x="5004048" y="3521558"/>
            <a:ext cx="1584176" cy="2112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5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124593" y="791354"/>
            <a:ext cx="3063240" cy="1055407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Малые зимние Олимпийские игры (мужская эстафета</a:t>
            </a:r>
            <a:r>
              <a:rPr lang="ru-RU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ru-RU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60000">
            <a:off x="4499004" y="795137"/>
            <a:ext cx="3530367" cy="4911117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-60000">
            <a:off x="900470" y="1923657"/>
            <a:ext cx="3281813" cy="3802683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2050" name="Picture 2" descr="H:\зимняяолимпиада 2012\Фото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917">
            <a:off x="971600" y="2041312"/>
            <a:ext cx="1512167" cy="2016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H:\зимняяолимпиада 2012\Фото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2060848"/>
            <a:ext cx="1275606" cy="170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:\зимняяолимпиада 2012\Фото1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7"/>
          <a:stretch/>
        </p:blipFill>
        <p:spPr bwMode="auto">
          <a:xfrm rot="450493">
            <a:off x="5296683" y="1030509"/>
            <a:ext cx="257175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H:\зимняяолимпиада 2012\Фото1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3"/>
          <a:stretch/>
        </p:blipFill>
        <p:spPr bwMode="auto">
          <a:xfrm rot="280749">
            <a:off x="1727683" y="3702353"/>
            <a:ext cx="2000332" cy="1993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:\зимняяолимпиада 2012\Фото1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00" y="3356992"/>
            <a:ext cx="1535366" cy="2047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H:\зимняяолимпиада 2012\Фото15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37" b="31480"/>
          <a:stretch/>
        </p:blipFill>
        <p:spPr bwMode="auto">
          <a:xfrm rot="21231186">
            <a:off x="4427984" y="3504898"/>
            <a:ext cx="1623509" cy="2108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75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Другая 6">
      <a:dk1>
        <a:sysClr val="windowText" lastClr="000000"/>
      </a:dk1>
      <a:lt1>
        <a:srgbClr val="FFC000"/>
      </a:lt1>
      <a:dk2>
        <a:srgbClr val="300061"/>
      </a:dk2>
      <a:lt2>
        <a:srgbClr val="C9C2D1"/>
      </a:lt2>
      <a:accent1>
        <a:srgbClr val="CEB966"/>
      </a:accent1>
      <a:accent2>
        <a:srgbClr val="9CB084"/>
      </a:accent2>
      <a:accent3>
        <a:srgbClr val="FFFF00"/>
      </a:accent3>
      <a:accent4>
        <a:srgbClr val="6585CF"/>
      </a:accent4>
      <a:accent5>
        <a:srgbClr val="635672"/>
      </a:accent5>
      <a:accent6>
        <a:srgbClr val="A379BB"/>
      </a:accent6>
      <a:hlink>
        <a:srgbClr val="410082"/>
      </a:hlink>
      <a:folHlink>
        <a:srgbClr val="932968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731</TotalTime>
  <Words>599</Words>
  <Application>Microsoft Office PowerPoint</Application>
  <PresentationFormat>Экран (4:3)</PresentationFormat>
  <Paragraphs>100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Кнопка</vt:lpstr>
      <vt:lpstr>Дни здоровья</vt:lpstr>
      <vt:lpstr>Зимняя неделя здоровья</vt:lpstr>
      <vt:lpstr>Три дня  в Олимпийском Инсбруке</vt:lpstr>
      <vt:lpstr>Среда 15.02.</vt:lpstr>
      <vt:lpstr>Конкурс сочинений – рассуждений </vt:lpstr>
      <vt:lpstr>Четверг 16.02. </vt:lpstr>
      <vt:lpstr>Проведение анкетирования</vt:lpstr>
      <vt:lpstr>Малые зимние Олимпийские игры (мужская эстафета)</vt:lpstr>
      <vt:lpstr>Малые зимние Олимпийские игры (мужская эстафета)</vt:lpstr>
      <vt:lpstr>Малые зимние Олимпийские игры (мужская эстафета)</vt:lpstr>
      <vt:lpstr>  Состязание в Центровском Зимнем четырехборье (оценка физических качеств: быстрота – сила)  </vt:lpstr>
      <vt:lpstr>Пятница 17.02.</vt:lpstr>
      <vt:lpstr>Конкурс </vt:lpstr>
      <vt:lpstr>Сообщение</vt:lpstr>
      <vt:lpstr>Малые Зимние Олимпийские игры (женская эстафета)</vt:lpstr>
      <vt:lpstr>Малые Зимние Олимпийские игры (женская эстафета)</vt:lpstr>
      <vt:lpstr>Малые Зимние Олимпийские игр (женская эстафета)</vt:lpstr>
      <vt:lpstr>Вторник 21.02.</vt:lpstr>
      <vt:lpstr>Большая игра</vt:lpstr>
      <vt:lpstr>Награждение победителей по итогам Зимней недели здоровья</vt:lpstr>
      <vt:lpstr>Диагностический и практический материал по приобщению воспитанников к здоровому образу жизни </vt:lpstr>
      <vt:lpstr>Диагностика</vt:lpstr>
      <vt:lpstr>Конкурсы</vt:lpstr>
      <vt:lpstr>Мини-сочинение рассуждение</vt:lpstr>
      <vt:lpstr>Конспекты соревнований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здоровья</dc:title>
  <dc:creator>Елена</dc:creator>
  <cp:lastModifiedBy>Елена</cp:lastModifiedBy>
  <cp:revision>55</cp:revision>
  <dcterms:created xsi:type="dcterms:W3CDTF">2012-03-11T06:34:19Z</dcterms:created>
  <dcterms:modified xsi:type="dcterms:W3CDTF">2013-01-20T12:41:00Z</dcterms:modified>
</cp:coreProperties>
</file>