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sldIdLst>
    <p:sldId id="256" r:id="rId2"/>
    <p:sldId id="295" r:id="rId3"/>
    <p:sldId id="296" r:id="rId4"/>
    <p:sldId id="260" r:id="rId5"/>
    <p:sldId id="261" r:id="rId6"/>
    <p:sldId id="258" r:id="rId7"/>
    <p:sldId id="259" r:id="rId8"/>
    <p:sldId id="264" r:id="rId9"/>
    <p:sldId id="263" r:id="rId10"/>
    <p:sldId id="289" r:id="rId11"/>
    <p:sldId id="290" r:id="rId12"/>
    <p:sldId id="265" r:id="rId13"/>
    <p:sldId id="266" r:id="rId14"/>
    <p:sldId id="267" r:id="rId15"/>
    <p:sldId id="268" r:id="rId16"/>
    <p:sldId id="269" r:id="rId17"/>
    <p:sldId id="270" r:id="rId18"/>
    <p:sldId id="273" r:id="rId19"/>
    <p:sldId id="272" r:id="rId20"/>
    <p:sldId id="274" r:id="rId21"/>
    <p:sldId id="291" r:id="rId22"/>
    <p:sldId id="275" r:id="rId23"/>
    <p:sldId id="276" r:id="rId24"/>
    <p:sldId id="298" r:id="rId25"/>
    <p:sldId id="297" r:id="rId26"/>
    <p:sldId id="299" r:id="rId27"/>
    <p:sldId id="300" r:id="rId28"/>
    <p:sldId id="279" r:id="rId29"/>
    <p:sldId id="280" r:id="rId30"/>
    <p:sldId id="282" r:id="rId31"/>
    <p:sldId id="283" r:id="rId32"/>
    <p:sldId id="284" r:id="rId33"/>
    <p:sldId id="285" r:id="rId34"/>
    <p:sldId id="286" r:id="rId35"/>
    <p:sldId id="287" r:id="rId36"/>
    <p:sldId id="293" r:id="rId37"/>
    <p:sldId id="294" r:id="rId38"/>
    <p:sldId id="292" r:id="rId3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44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858D9E9-DC4D-45C3-A9C9-7ADC58F5F77F}" type="datetimeFigureOut">
              <a:rPr lang="ru-RU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89928DF-C1F0-4AD5-A477-557413DCD6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F1874-A122-4987-A4DD-2EC199B995C6}" type="datetime1">
              <a:rPr lang="ru-RU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78425-DF43-4FC6-B4BF-6DC0A91BF7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9FBAA-CAA3-4609-A12B-6CCDB78F89E5}" type="datetime1">
              <a:rPr lang="ru-RU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ACAA6-E7C0-4FEB-8990-F736528661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571EF-737F-48A4-9CA3-4982819C06C1}" type="datetime1">
              <a:rPr lang="ru-RU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38192-C59D-46A9-BED0-16FDF93395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0F222-490E-468B-8981-B1F171CA0E92}" type="datetime1">
              <a:rPr lang="ru-RU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26CFD-784F-4EC8-B518-053C9514CB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47037-FF2D-4E0B-89E4-375EA31DE709}" type="datetime1">
              <a:rPr lang="ru-RU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98D25-810F-4930-B9F9-13841E316D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C21C3-0E55-45AB-9EDB-0691E5C34FFC}" type="datetime1">
              <a:rPr lang="ru-RU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A732D-37C2-4FED-85D0-E2E62F1173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FC914-0AF7-4788-BD40-3F001C41347F}" type="datetime1">
              <a:rPr lang="ru-RU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D2122-F92A-4997-812B-6CB4508FD2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C662E-BAC1-4138-9EE8-13CE78D17FD1}" type="datetime1">
              <a:rPr lang="ru-RU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EF7FC-6966-4E0C-8D95-3004BACF3B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90364-3613-414B-94E5-822590F571EC}" type="datetime1">
              <a:rPr lang="ru-RU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F4FE2-2E2D-47BA-A937-D8D8D92791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A4AA1D-2167-4711-9F50-5E8283DA2F56}" type="datetime1">
              <a:rPr lang="ru-RU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D0F8B-4CA7-461D-960E-598F6ECA12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47D76-BF97-447B-B001-CC94CEB81CAA}" type="datetime1">
              <a:rPr lang="ru-RU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A1900-068E-42DD-B2C5-EDBAD81F81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8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2266396-49DA-4CC3-AC05-EB9AE750A691}" type="datetime1">
              <a:rPr lang="ru-RU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73755DB-FD21-4340-AA3A-EC033EBFD1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>
          <a:xfrm>
            <a:off x="722313" y="1357298"/>
            <a:ext cx="7772400" cy="4411677"/>
          </a:xfrm>
        </p:spPr>
        <p:txBody>
          <a:bodyPr/>
          <a:lstStyle/>
          <a:p>
            <a:pPr algn="ctr"/>
            <a:r>
              <a:rPr lang="ru-RU" sz="96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Берегите Землю, берегите</a:t>
            </a:r>
            <a:r>
              <a:rPr lang="ru-RU" sz="96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!</a:t>
            </a:r>
            <a:r>
              <a:rPr lang="ru-RU" dirty="0" smtClean="0"/>
              <a:t>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!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2875" y="142875"/>
            <a:ext cx="8786813" cy="6429375"/>
          </a:xfrm>
          <a:prstGeom prst="roundRect">
            <a:avLst/>
          </a:prstGeom>
          <a:noFill/>
          <a:ln w="123825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B0F222-490E-468B-8981-B1F171CA0E92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A26CFD-784F-4EC8-B518-053C9514CB3E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928670"/>
            <a:ext cx="6786610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B0F222-490E-468B-8981-B1F171CA0E92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A26CFD-784F-4EC8-B518-053C9514CB3E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643182"/>
            <a:ext cx="3357586" cy="3504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1071546"/>
            <a:ext cx="4757742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7" y="642918"/>
            <a:ext cx="7358114" cy="5483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B0F222-490E-468B-8981-B1F171CA0E92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A26CFD-784F-4EC8-B518-053C9514CB3E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земляника</a:t>
            </a:r>
            <a:endParaRPr lang="ru-RU" dirty="0"/>
          </a:p>
        </p:txBody>
      </p:sp>
      <p:pic>
        <p:nvPicPr>
          <p:cNvPr id="1024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357298"/>
            <a:ext cx="6929486" cy="4515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B0F222-490E-468B-8981-B1F171CA0E92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A26CFD-784F-4EC8-B518-053C9514CB3E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ёжик 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28662" y="1142984"/>
            <a:ext cx="7143800" cy="467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B0F222-490E-468B-8981-B1F171CA0E92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A26CFD-784F-4EC8-B518-053C9514CB3E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берёза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142984"/>
            <a:ext cx="5643602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B0F222-490E-468B-8981-B1F171CA0E92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A26CFD-784F-4EC8-B518-053C9514CB3E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медведь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331580" y="1600200"/>
            <a:ext cx="648083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B0F222-490E-468B-8981-B1F171CA0E92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A26CFD-784F-4EC8-B518-053C9514CB3E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муравейник</a:t>
            </a: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720056"/>
            <a:ext cx="6572296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B0F222-490E-468B-8981-B1F171CA0E92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A26CFD-784F-4EC8-B518-053C9514CB3E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белка</a:t>
            </a:r>
            <a:endParaRPr lang="ru-RU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428736"/>
            <a:ext cx="403860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28868"/>
            <a:ext cx="3892328" cy="3840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EC21C3-0E55-45AB-9EDB-0691E5C34FFC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4A732D-37C2-4FED-85D0-E2E62F11733A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сова</a:t>
            </a:r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285860"/>
            <a:ext cx="6286543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B0F222-490E-468B-8981-B1F171CA0E92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A26CFD-784F-4EC8-B518-053C9514CB3E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22 апреля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B0F222-490E-468B-8981-B1F171CA0E92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A26CFD-784F-4EC8-B518-053C9514CB3E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214423"/>
            <a:ext cx="7042640" cy="479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кукушка</a:t>
            </a:r>
            <a:endParaRPr lang="ru-RU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214422"/>
            <a:ext cx="7072361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B0F222-490E-468B-8981-B1F171CA0E92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A26CFD-784F-4EC8-B518-053C9514CB3E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B0F222-490E-468B-8981-B1F171CA0E92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A26CFD-784F-4EC8-B518-053C9514CB3E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214422"/>
            <a:ext cx="7072362" cy="4911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B0F222-490E-468B-8981-B1F171CA0E92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A26CFD-784F-4EC8-B518-053C9514CB3E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571480"/>
            <a:ext cx="6858048" cy="5353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B0F222-490E-468B-8981-B1F171CA0E92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A26CFD-784F-4EC8-B518-053C9514CB3E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B0F222-490E-468B-8981-B1F171CA0E92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A26CFD-784F-4EC8-B518-053C9514CB3E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4" y="3329781"/>
            <a:ext cx="3000391" cy="224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500042"/>
            <a:ext cx="7952986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B0F222-490E-468B-8981-B1F171CA0E92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A26CFD-784F-4EC8-B518-053C9514CB3E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3" y="928670"/>
            <a:ext cx="7215238" cy="519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B0F222-490E-468B-8981-B1F171CA0E92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A26CFD-784F-4EC8-B518-053C9514CB3E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9" y="357166"/>
            <a:ext cx="7858180" cy="576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B0F222-490E-468B-8981-B1F171CA0E92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A26CFD-784F-4EC8-B518-053C9514CB3E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00042"/>
            <a:ext cx="7643866" cy="5626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B0F222-490E-468B-8981-B1F171CA0E92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A26CFD-784F-4EC8-B518-053C9514CB3E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000108"/>
            <a:ext cx="5286411" cy="476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B0F222-490E-468B-8981-B1F171CA0E92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A26CFD-784F-4EC8-B518-053C9514CB3E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785794"/>
            <a:ext cx="7358113" cy="534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947037-FF2D-4E0B-89E4-375EA31DE709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98D25-810F-4930-B9F9-13841E316D0D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28604"/>
            <a:ext cx="7858180" cy="5697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3FC914-0AF7-4788-BD40-3F001C41347F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D2122-F92A-4997-812B-6CB4508FD2B3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928670"/>
            <a:ext cx="3953698" cy="4293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2357430"/>
            <a:ext cx="4572032" cy="3881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0034" y="1071546"/>
            <a:ext cx="403860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3FC914-0AF7-4788-BD40-3F001C41347F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D2122-F92A-4997-812B-6CB4508FD2B3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  <p:pic>
        <p:nvPicPr>
          <p:cNvPr id="266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357430"/>
            <a:ext cx="4357718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EC21C3-0E55-45AB-9EDB-0691E5C34FFC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4A732D-37C2-4FED-85D0-E2E62F11733A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428604"/>
            <a:ext cx="3810000" cy="440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143116"/>
            <a:ext cx="4038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B0F222-490E-468B-8981-B1F171CA0E92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A26CFD-784F-4EC8-B518-053C9514CB3E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928670"/>
            <a:ext cx="6286543" cy="519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B0F222-490E-468B-8981-B1F171CA0E92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A26CFD-784F-4EC8-B518-053C9514CB3E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845" y="642918"/>
            <a:ext cx="7724310" cy="5483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B0F222-490E-468B-8981-B1F171CA0E92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A26CFD-784F-4EC8-B518-053C9514CB3E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928670"/>
            <a:ext cx="6858048" cy="5363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691" y="500042"/>
            <a:ext cx="6374895" cy="5626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B0F222-490E-468B-8981-B1F171CA0E92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A26CFD-784F-4EC8-B518-053C9514CB3E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B0F222-490E-468B-8981-B1F171CA0E92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A26CFD-784F-4EC8-B518-053C9514CB3E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500042"/>
            <a:ext cx="6286544" cy="5626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7200" b="1" dirty="0" smtClean="0">
                <a:solidFill>
                  <a:srgbClr val="00B050"/>
                </a:solidFill>
              </a:rPr>
              <a:t> Будущее Земли в твоих руках</a:t>
            </a:r>
            <a:endParaRPr lang="ru-RU" sz="7200" b="1" dirty="0">
              <a:solidFill>
                <a:srgbClr val="00B05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B0F222-490E-468B-8981-B1F171CA0E92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A26CFD-784F-4EC8-B518-053C9514CB3E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071679"/>
            <a:ext cx="571504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Земля в наших руках?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14500" y="1720056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B0F222-490E-468B-8981-B1F171CA0E92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A26CFD-784F-4EC8-B518-053C9514CB3E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Каждый день вдыхаем выхлопные газы автомобилей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B0F222-490E-468B-8981-B1F171CA0E92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A26CFD-784F-4EC8-B518-053C9514CB3E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643062"/>
            <a:ext cx="7072361" cy="4286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Вырубка лесов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5293" y="1500174"/>
            <a:ext cx="4398673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490364-3613-414B-94E5-822590F571EC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AF4FE2-2E2D-47BA-A937-D8D8D9279196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571613"/>
            <a:ext cx="3643337" cy="4316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Всё это создал человек.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142984"/>
            <a:ext cx="4041775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490364-3613-414B-94E5-822590F571EC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AF4FE2-2E2D-47BA-A937-D8D8D9279196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643050"/>
            <a:ext cx="4178769" cy="4308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ПОМОГИ МНЕ ! Просит природа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500174"/>
            <a:ext cx="6929486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BC662E-BAC1-4138-9EE8-13CE78D17FD1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6EF7FC-6966-4E0C-8D95-3004BACF3BC2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642918"/>
            <a:ext cx="7715304" cy="536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B0F222-490E-468B-8981-B1F171CA0E92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A26CFD-784F-4EC8-B518-053C9514CB3E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Экология 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</TotalTime>
  <Words>120</Words>
  <Application>Microsoft Office PowerPoint</Application>
  <PresentationFormat>Экран (4:3)</PresentationFormat>
  <Paragraphs>92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Экология 1</vt:lpstr>
      <vt:lpstr>Берегите Землю, берегите!.</vt:lpstr>
      <vt:lpstr>22 апреля </vt:lpstr>
      <vt:lpstr>Слайд 3</vt:lpstr>
      <vt:lpstr>Земля в наших руках?</vt:lpstr>
      <vt:lpstr>Каждый день вдыхаем выхлопные газы автомобилей</vt:lpstr>
      <vt:lpstr>Вырубка лесов</vt:lpstr>
      <vt:lpstr>Всё это создал человек.</vt:lpstr>
      <vt:lpstr>ПОМОГИ МНЕ ! Просит природа</vt:lpstr>
      <vt:lpstr>Слайд 9</vt:lpstr>
      <vt:lpstr>Слайд 10</vt:lpstr>
      <vt:lpstr>Слайд 11</vt:lpstr>
      <vt:lpstr>Слайд 12</vt:lpstr>
      <vt:lpstr>земляника</vt:lpstr>
      <vt:lpstr>ёжик </vt:lpstr>
      <vt:lpstr>берёза</vt:lpstr>
      <vt:lpstr>медведь</vt:lpstr>
      <vt:lpstr>муравейник</vt:lpstr>
      <vt:lpstr>белка</vt:lpstr>
      <vt:lpstr>сова</vt:lpstr>
      <vt:lpstr>кукушка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 </vt:lpstr>
      <vt:lpstr>Слайд 37</vt:lpstr>
      <vt:lpstr> Будущее Земли в твоих руках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Берегите Землю, берегите.</dc:title>
  <dc:creator>пользователь</dc:creator>
  <dc:description>http://aida.ucoz.ru</dc:description>
  <cp:lastModifiedBy>пользователь</cp:lastModifiedBy>
  <cp:revision>14</cp:revision>
  <dcterms:created xsi:type="dcterms:W3CDTF">2012-04-15T17:44:55Z</dcterms:created>
  <dcterms:modified xsi:type="dcterms:W3CDTF">2012-04-19T05:20:55Z</dcterms:modified>
  <cp:category>шаблоны к Powerpoint</cp:category>
</cp:coreProperties>
</file>