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diagrams/layout20.xml" ContentType="application/vnd.openxmlformats-officedocument.drawingml.diagram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7" r:id="rId11"/>
    <p:sldId id="266" r:id="rId12"/>
    <p:sldId id="270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81" r:id="rId24"/>
    <p:sldId id="283" r:id="rId25"/>
    <p:sldId id="284" r:id="rId26"/>
    <p:sldId id="285" r:id="rId27"/>
    <p:sldId id="287" r:id="rId28"/>
    <p:sldId id="288" r:id="rId29"/>
    <p:sldId id="289" r:id="rId30"/>
    <p:sldId id="290" r:id="rId31"/>
    <p:sldId id="291" r:id="rId32"/>
    <p:sldId id="286" r:id="rId33"/>
    <p:sldId id="292" r:id="rId34"/>
    <p:sldId id="293" r:id="rId35"/>
    <p:sldId id="294" r:id="rId36"/>
    <p:sldId id="295" r:id="rId37"/>
    <p:sldId id="296" r:id="rId38"/>
    <p:sldId id="298" r:id="rId39"/>
    <p:sldId id="297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D0FB1"/>
    <a:srgbClr val="107E2A"/>
    <a:srgbClr val="00FF00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84" autoAdjust="0"/>
    <p:restoredTop sz="94660"/>
  </p:normalViewPr>
  <p:slideViewPr>
    <p:cSldViewPr>
      <p:cViewPr>
        <p:scale>
          <a:sx n="75" d="100"/>
          <a:sy n="75" d="100"/>
        </p:scale>
        <p:origin x="-346" y="-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7.xml"/><Relationship Id="rId1" Type="http://schemas.openxmlformats.org/officeDocument/2006/relationships/slide" Target="../slides/slide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282161-8D0C-4FDA-9AF4-A1CB14650002}" type="doc">
      <dgm:prSet loTypeId="urn:microsoft.com/office/officeart/2005/8/layout/pList2" loCatId="list" qsTypeId="urn:microsoft.com/office/officeart/2005/8/quickstyle/simple5" qsCatId="simple" csTypeId="urn:microsoft.com/office/officeart/2005/8/colors/colorful1" csCatId="colorful" phldr="1"/>
      <dgm:spPr/>
    </dgm:pt>
    <dgm:pt modelId="{FA5F2370-64B1-4ED6-AFD4-4A678A6EE5EC}">
      <dgm:prSet phldrT="[Текст]" custT="1"/>
      <dgm:spPr/>
      <dgm:t>
        <a:bodyPr/>
        <a:lstStyle/>
        <a:p>
          <a:endParaRPr lang="ru-RU" sz="2300" dirty="0" smtClean="0"/>
        </a:p>
        <a:p>
          <a:r>
            <a:rPr lang="ru-RU" sz="2800" dirty="0" smtClean="0">
              <a:hlinkClick xmlns:r="http://schemas.openxmlformats.org/officeDocument/2006/relationships" r:id="rId1" action="ppaction://hlinksldjump"/>
            </a:rPr>
            <a:t>Основные</a:t>
          </a:r>
          <a:endParaRPr lang="ru-RU" sz="2300" dirty="0"/>
        </a:p>
      </dgm:t>
    </dgm:pt>
    <dgm:pt modelId="{C3FC9396-4020-487F-8138-EF3CA67B44B8}" type="parTrans" cxnId="{F8E88363-8DA2-456A-AD21-1C9B108FA823}">
      <dgm:prSet/>
      <dgm:spPr/>
      <dgm:t>
        <a:bodyPr/>
        <a:lstStyle/>
        <a:p>
          <a:endParaRPr lang="ru-RU"/>
        </a:p>
      </dgm:t>
    </dgm:pt>
    <dgm:pt modelId="{1735BB43-74A6-4BD8-B727-18B0EA14E9E6}" type="sibTrans" cxnId="{F8E88363-8DA2-456A-AD21-1C9B108FA823}">
      <dgm:prSet/>
      <dgm:spPr/>
      <dgm:t>
        <a:bodyPr/>
        <a:lstStyle/>
        <a:p>
          <a:endParaRPr lang="ru-RU"/>
        </a:p>
      </dgm:t>
    </dgm:pt>
    <dgm:pt modelId="{B3AFBFE2-386E-4C9C-9A7C-77834111B5BA}">
      <dgm:prSet phldrT="[Текст]" custT="1"/>
      <dgm:spPr/>
      <dgm:t>
        <a:bodyPr/>
        <a:lstStyle/>
        <a:p>
          <a:endParaRPr lang="ru-RU" sz="2300" dirty="0" smtClean="0"/>
        </a:p>
        <a:p>
          <a:r>
            <a:rPr lang="ru-RU" sz="2300" b="1" dirty="0" smtClean="0">
              <a:hlinkClick xmlns:r="http://schemas.openxmlformats.org/officeDocument/2006/relationships" r:id="rId2" action="ppaction://hlinksldjump"/>
            </a:rPr>
            <a:t>Амфотерные</a:t>
          </a:r>
          <a:r>
            <a:rPr lang="ru-RU" sz="2300" b="1" dirty="0" smtClean="0"/>
            <a:t>	</a:t>
          </a:r>
          <a:endParaRPr lang="ru-RU" sz="2300" b="1" dirty="0"/>
        </a:p>
      </dgm:t>
    </dgm:pt>
    <dgm:pt modelId="{E0DAD72A-029A-4DE8-B75C-000EEE247C4F}" type="parTrans" cxnId="{C8F6A249-2B93-4A23-AF3D-480321DCA300}">
      <dgm:prSet/>
      <dgm:spPr/>
      <dgm:t>
        <a:bodyPr/>
        <a:lstStyle/>
        <a:p>
          <a:endParaRPr lang="ru-RU"/>
        </a:p>
      </dgm:t>
    </dgm:pt>
    <dgm:pt modelId="{5386E763-505D-4A91-AA66-324DFADAD622}" type="sibTrans" cxnId="{C8F6A249-2B93-4A23-AF3D-480321DCA300}">
      <dgm:prSet/>
      <dgm:spPr/>
      <dgm:t>
        <a:bodyPr/>
        <a:lstStyle/>
        <a:p>
          <a:endParaRPr lang="ru-RU"/>
        </a:p>
      </dgm:t>
    </dgm:pt>
    <dgm:pt modelId="{982F92DF-EBB8-46DA-901F-88D18065B866}">
      <dgm:prSet phldrT="[Текст]"/>
      <dgm:spPr/>
      <dgm:t>
        <a:bodyPr/>
        <a:lstStyle/>
        <a:p>
          <a:endParaRPr lang="ru-RU" dirty="0" smtClean="0">
            <a:hlinkClick xmlns:r="http://schemas.openxmlformats.org/officeDocument/2006/relationships" r:id="rId3" action="ppaction://hlinksldjump"/>
          </a:endParaRPr>
        </a:p>
        <a:p>
          <a:r>
            <a:rPr lang="ru-RU" dirty="0" smtClean="0">
              <a:hlinkClick xmlns:r="http://schemas.openxmlformats.org/officeDocument/2006/relationships" r:id="rId3" action="ppaction://hlinksldjump"/>
            </a:rPr>
            <a:t>Кислотные</a:t>
          </a:r>
          <a:endParaRPr lang="ru-RU" dirty="0"/>
        </a:p>
      </dgm:t>
    </dgm:pt>
    <dgm:pt modelId="{A011F40A-C5CA-4AC9-B468-7381FCF6310D}" type="parTrans" cxnId="{1B20BC1A-10EB-48C1-A31D-97B06F435AFF}">
      <dgm:prSet/>
      <dgm:spPr/>
      <dgm:t>
        <a:bodyPr/>
        <a:lstStyle/>
        <a:p>
          <a:endParaRPr lang="ru-RU"/>
        </a:p>
      </dgm:t>
    </dgm:pt>
    <dgm:pt modelId="{B48787D8-C8DD-43CE-89F1-CA79E2AF6A54}" type="sibTrans" cxnId="{1B20BC1A-10EB-48C1-A31D-97B06F435AFF}">
      <dgm:prSet/>
      <dgm:spPr/>
      <dgm:t>
        <a:bodyPr/>
        <a:lstStyle/>
        <a:p>
          <a:endParaRPr lang="ru-RU"/>
        </a:p>
      </dgm:t>
    </dgm:pt>
    <dgm:pt modelId="{E9A5910B-9BD1-45E8-91FA-7E72E6A5759B}" type="pres">
      <dgm:prSet presAssocID="{9D282161-8D0C-4FDA-9AF4-A1CB14650002}" presName="Name0" presStyleCnt="0">
        <dgm:presLayoutVars>
          <dgm:dir/>
          <dgm:resizeHandles val="exact"/>
        </dgm:presLayoutVars>
      </dgm:prSet>
      <dgm:spPr/>
    </dgm:pt>
    <dgm:pt modelId="{6F06386C-1345-4DBD-B5B1-FA0B1E92C482}" type="pres">
      <dgm:prSet presAssocID="{9D282161-8D0C-4FDA-9AF4-A1CB14650002}" presName="bkgdShp" presStyleLbl="alignAccFollowNode1" presStyleIdx="0" presStyleCnt="1"/>
      <dgm:spPr/>
    </dgm:pt>
    <dgm:pt modelId="{6AE865DF-7DAB-4D40-A8DD-6099277EC59D}" type="pres">
      <dgm:prSet presAssocID="{9D282161-8D0C-4FDA-9AF4-A1CB14650002}" presName="linComp" presStyleCnt="0"/>
      <dgm:spPr/>
    </dgm:pt>
    <dgm:pt modelId="{616F5F51-F45A-47DC-AA31-C716A5DE081D}" type="pres">
      <dgm:prSet presAssocID="{FA5F2370-64B1-4ED6-AFD4-4A678A6EE5EC}" presName="compNode" presStyleCnt="0"/>
      <dgm:spPr/>
    </dgm:pt>
    <dgm:pt modelId="{D128E458-2E2E-4FEE-A72C-B840A9489153}" type="pres">
      <dgm:prSet presAssocID="{FA5F2370-64B1-4ED6-AFD4-4A678A6EE5E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13A3A-53B3-442D-A7D3-5371D3915764}" type="pres">
      <dgm:prSet presAssocID="{FA5F2370-64B1-4ED6-AFD4-4A678A6EE5EC}" presName="invisiNode" presStyleLbl="node1" presStyleIdx="0" presStyleCnt="3"/>
      <dgm:spPr/>
    </dgm:pt>
    <dgm:pt modelId="{0206BC90-158C-4611-AA80-65731950A06D}" type="pres">
      <dgm:prSet presAssocID="{FA5F2370-64B1-4ED6-AFD4-4A678A6EE5EC}" presName="imagNode" presStyleLbl="fgImgPlace1" presStyleIdx="0" presStyleCnt="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A08AB86-BBB7-4D0C-B0B4-F9484987FE46}" type="pres">
      <dgm:prSet presAssocID="{1735BB43-74A6-4BD8-B727-18B0EA14E9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126301A-A513-4646-B60C-063D5A8E3500}" type="pres">
      <dgm:prSet presAssocID="{B3AFBFE2-386E-4C9C-9A7C-77834111B5BA}" presName="compNode" presStyleCnt="0"/>
      <dgm:spPr/>
    </dgm:pt>
    <dgm:pt modelId="{B4C33362-A8A9-4D60-9AFC-9A87C4C69C75}" type="pres">
      <dgm:prSet presAssocID="{B3AFBFE2-386E-4C9C-9A7C-77834111B5B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83407-2A91-4CB1-A7DE-4981A1BC46EC}" type="pres">
      <dgm:prSet presAssocID="{B3AFBFE2-386E-4C9C-9A7C-77834111B5BA}" presName="invisiNode" presStyleLbl="node1" presStyleIdx="1" presStyleCnt="3"/>
      <dgm:spPr/>
    </dgm:pt>
    <dgm:pt modelId="{D66184FE-4C35-4BAE-9167-9526A60F1FF4}" type="pres">
      <dgm:prSet presAssocID="{B3AFBFE2-386E-4C9C-9A7C-77834111B5BA}" presName="imagNode" presStyleLbl="fgImgPlace1" presStyleIdx="1" presStyleCnt="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97A5E898-C24F-49CB-B661-D162AB8F1FC6}" type="pres">
      <dgm:prSet presAssocID="{5386E763-505D-4A91-AA66-324DFADAD62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0B86ACC-8D0D-474F-89A1-FEC7FA494A38}" type="pres">
      <dgm:prSet presAssocID="{982F92DF-EBB8-46DA-901F-88D18065B866}" presName="compNode" presStyleCnt="0"/>
      <dgm:spPr/>
    </dgm:pt>
    <dgm:pt modelId="{0F769BF1-3E0A-4354-B3F8-F622D2036D5F}" type="pres">
      <dgm:prSet presAssocID="{982F92DF-EBB8-46DA-901F-88D18065B86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8B919-28C7-43B4-98F3-551B6FDC2504}" type="pres">
      <dgm:prSet presAssocID="{982F92DF-EBB8-46DA-901F-88D18065B866}" presName="invisiNode" presStyleLbl="node1" presStyleIdx="2" presStyleCnt="3"/>
      <dgm:spPr/>
    </dgm:pt>
    <dgm:pt modelId="{DE947550-F8FF-402D-A5E1-8FC6D652769C}" type="pres">
      <dgm:prSet presAssocID="{982F92DF-EBB8-46DA-901F-88D18065B866}" presName="imagNode" presStyleLbl="fgImgPlace1" presStyleIdx="2" presStyleCnt="3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F8E88363-8DA2-456A-AD21-1C9B108FA823}" srcId="{9D282161-8D0C-4FDA-9AF4-A1CB14650002}" destId="{FA5F2370-64B1-4ED6-AFD4-4A678A6EE5EC}" srcOrd="0" destOrd="0" parTransId="{C3FC9396-4020-487F-8138-EF3CA67B44B8}" sibTransId="{1735BB43-74A6-4BD8-B727-18B0EA14E9E6}"/>
    <dgm:cxn modelId="{C8F6A249-2B93-4A23-AF3D-480321DCA300}" srcId="{9D282161-8D0C-4FDA-9AF4-A1CB14650002}" destId="{B3AFBFE2-386E-4C9C-9A7C-77834111B5BA}" srcOrd="1" destOrd="0" parTransId="{E0DAD72A-029A-4DE8-B75C-000EEE247C4F}" sibTransId="{5386E763-505D-4A91-AA66-324DFADAD622}"/>
    <dgm:cxn modelId="{47A8EFF0-7644-4525-9D2F-D2715984FFEF}" type="presOf" srcId="{9D282161-8D0C-4FDA-9AF4-A1CB14650002}" destId="{E9A5910B-9BD1-45E8-91FA-7E72E6A5759B}" srcOrd="0" destOrd="0" presId="urn:microsoft.com/office/officeart/2005/8/layout/pList2"/>
    <dgm:cxn modelId="{940DB4C1-A7AC-4ADC-BCFB-EFACF428B448}" type="presOf" srcId="{5386E763-505D-4A91-AA66-324DFADAD622}" destId="{97A5E898-C24F-49CB-B661-D162AB8F1FC6}" srcOrd="0" destOrd="0" presId="urn:microsoft.com/office/officeart/2005/8/layout/pList2"/>
    <dgm:cxn modelId="{728FC5BE-8BF8-464C-8840-B78767373AA0}" type="presOf" srcId="{982F92DF-EBB8-46DA-901F-88D18065B866}" destId="{0F769BF1-3E0A-4354-B3F8-F622D2036D5F}" srcOrd="0" destOrd="0" presId="urn:microsoft.com/office/officeart/2005/8/layout/pList2"/>
    <dgm:cxn modelId="{6E3ED01D-FF83-45AD-9399-8898D7044F9B}" type="presOf" srcId="{B3AFBFE2-386E-4C9C-9A7C-77834111B5BA}" destId="{B4C33362-A8A9-4D60-9AFC-9A87C4C69C75}" srcOrd="0" destOrd="0" presId="urn:microsoft.com/office/officeart/2005/8/layout/pList2"/>
    <dgm:cxn modelId="{03B7B90D-A1A2-4843-B9B2-083E4B9A41F7}" type="presOf" srcId="{FA5F2370-64B1-4ED6-AFD4-4A678A6EE5EC}" destId="{D128E458-2E2E-4FEE-A72C-B840A9489153}" srcOrd="0" destOrd="0" presId="urn:microsoft.com/office/officeart/2005/8/layout/pList2"/>
    <dgm:cxn modelId="{2BAC5686-FB8F-4AEC-AF2C-246633110EA5}" type="presOf" srcId="{1735BB43-74A6-4BD8-B727-18B0EA14E9E6}" destId="{7A08AB86-BBB7-4D0C-B0B4-F9484987FE46}" srcOrd="0" destOrd="0" presId="urn:microsoft.com/office/officeart/2005/8/layout/pList2"/>
    <dgm:cxn modelId="{1B20BC1A-10EB-48C1-A31D-97B06F435AFF}" srcId="{9D282161-8D0C-4FDA-9AF4-A1CB14650002}" destId="{982F92DF-EBB8-46DA-901F-88D18065B866}" srcOrd="2" destOrd="0" parTransId="{A011F40A-C5CA-4AC9-B468-7381FCF6310D}" sibTransId="{B48787D8-C8DD-43CE-89F1-CA79E2AF6A54}"/>
    <dgm:cxn modelId="{D8CE1BFE-5126-432F-B4A7-24D9A6AA5188}" type="presParOf" srcId="{E9A5910B-9BD1-45E8-91FA-7E72E6A5759B}" destId="{6F06386C-1345-4DBD-B5B1-FA0B1E92C482}" srcOrd="0" destOrd="0" presId="urn:microsoft.com/office/officeart/2005/8/layout/pList2"/>
    <dgm:cxn modelId="{AFF7BDDB-3756-40C2-8613-608B7A946A63}" type="presParOf" srcId="{E9A5910B-9BD1-45E8-91FA-7E72E6A5759B}" destId="{6AE865DF-7DAB-4D40-A8DD-6099277EC59D}" srcOrd="1" destOrd="0" presId="urn:microsoft.com/office/officeart/2005/8/layout/pList2"/>
    <dgm:cxn modelId="{1B69D489-A295-4075-8600-99F82CC2AF5A}" type="presParOf" srcId="{6AE865DF-7DAB-4D40-A8DD-6099277EC59D}" destId="{616F5F51-F45A-47DC-AA31-C716A5DE081D}" srcOrd="0" destOrd="0" presId="urn:microsoft.com/office/officeart/2005/8/layout/pList2"/>
    <dgm:cxn modelId="{BEEC6921-CE6B-42A8-81D1-1540D3FFA41C}" type="presParOf" srcId="{616F5F51-F45A-47DC-AA31-C716A5DE081D}" destId="{D128E458-2E2E-4FEE-A72C-B840A9489153}" srcOrd="0" destOrd="0" presId="urn:microsoft.com/office/officeart/2005/8/layout/pList2"/>
    <dgm:cxn modelId="{F6A4416D-6376-45D8-8C27-00E2958EA630}" type="presParOf" srcId="{616F5F51-F45A-47DC-AA31-C716A5DE081D}" destId="{5D413A3A-53B3-442D-A7D3-5371D3915764}" srcOrd="1" destOrd="0" presId="urn:microsoft.com/office/officeart/2005/8/layout/pList2"/>
    <dgm:cxn modelId="{88BDE39D-72BA-4057-9C42-F3FD0ED576EE}" type="presParOf" srcId="{616F5F51-F45A-47DC-AA31-C716A5DE081D}" destId="{0206BC90-158C-4611-AA80-65731950A06D}" srcOrd="2" destOrd="0" presId="urn:microsoft.com/office/officeart/2005/8/layout/pList2"/>
    <dgm:cxn modelId="{1520187F-F4E5-47D9-AC76-BA541D702B55}" type="presParOf" srcId="{6AE865DF-7DAB-4D40-A8DD-6099277EC59D}" destId="{7A08AB86-BBB7-4D0C-B0B4-F9484987FE46}" srcOrd="1" destOrd="0" presId="urn:microsoft.com/office/officeart/2005/8/layout/pList2"/>
    <dgm:cxn modelId="{15874DB2-5CA3-45CB-9CDE-43F0059BC8E3}" type="presParOf" srcId="{6AE865DF-7DAB-4D40-A8DD-6099277EC59D}" destId="{B126301A-A513-4646-B60C-063D5A8E3500}" srcOrd="2" destOrd="0" presId="urn:microsoft.com/office/officeart/2005/8/layout/pList2"/>
    <dgm:cxn modelId="{CEDAD0F4-8B27-44DF-BF46-87F2472B3636}" type="presParOf" srcId="{B126301A-A513-4646-B60C-063D5A8E3500}" destId="{B4C33362-A8A9-4D60-9AFC-9A87C4C69C75}" srcOrd="0" destOrd="0" presId="urn:microsoft.com/office/officeart/2005/8/layout/pList2"/>
    <dgm:cxn modelId="{8A56CE95-A225-4E20-B8A0-09AD49F4BC07}" type="presParOf" srcId="{B126301A-A513-4646-B60C-063D5A8E3500}" destId="{52983407-2A91-4CB1-A7DE-4981A1BC46EC}" srcOrd="1" destOrd="0" presId="urn:microsoft.com/office/officeart/2005/8/layout/pList2"/>
    <dgm:cxn modelId="{2C8BBF8F-0F8E-4698-A508-E535FFFFAF27}" type="presParOf" srcId="{B126301A-A513-4646-B60C-063D5A8E3500}" destId="{D66184FE-4C35-4BAE-9167-9526A60F1FF4}" srcOrd="2" destOrd="0" presId="urn:microsoft.com/office/officeart/2005/8/layout/pList2"/>
    <dgm:cxn modelId="{DFDD381B-AFD9-4324-8414-2E2375728780}" type="presParOf" srcId="{6AE865DF-7DAB-4D40-A8DD-6099277EC59D}" destId="{97A5E898-C24F-49CB-B661-D162AB8F1FC6}" srcOrd="3" destOrd="0" presId="urn:microsoft.com/office/officeart/2005/8/layout/pList2"/>
    <dgm:cxn modelId="{79A0869C-E354-4D10-8E86-E682F18B240D}" type="presParOf" srcId="{6AE865DF-7DAB-4D40-A8DD-6099277EC59D}" destId="{D0B86ACC-8D0D-474F-89A1-FEC7FA494A38}" srcOrd="4" destOrd="0" presId="urn:microsoft.com/office/officeart/2005/8/layout/pList2"/>
    <dgm:cxn modelId="{436B8C07-151F-447A-86C3-B60ED9B1DF47}" type="presParOf" srcId="{D0B86ACC-8D0D-474F-89A1-FEC7FA494A38}" destId="{0F769BF1-3E0A-4354-B3F8-F622D2036D5F}" srcOrd="0" destOrd="0" presId="urn:microsoft.com/office/officeart/2005/8/layout/pList2"/>
    <dgm:cxn modelId="{AD793419-6464-4572-BA6F-35A3D124621F}" type="presParOf" srcId="{D0B86ACC-8D0D-474F-89A1-FEC7FA494A38}" destId="{0FC8B919-28C7-43B4-98F3-551B6FDC2504}" srcOrd="1" destOrd="0" presId="urn:microsoft.com/office/officeart/2005/8/layout/pList2"/>
    <dgm:cxn modelId="{8BF40630-94E0-42B1-998F-5E92532A67F0}" type="presParOf" srcId="{D0B86ACC-8D0D-474F-89A1-FEC7FA494A38}" destId="{DE947550-F8FF-402D-A5E1-8FC6D652769C}" srcOrd="2" destOrd="0" presId="urn:microsoft.com/office/officeart/2005/8/layout/p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63A647B-407D-445B-8377-9BF819FBEBBA}" type="doc">
      <dgm:prSet loTypeId="urn:microsoft.com/office/officeart/2005/8/layout/matrix1" loCatId="matrix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5C803B9-DE58-44C0-B71B-D2DFEB8691D4}">
      <dgm:prSet phldrT="[Текст]" custT="1"/>
      <dgm:spPr/>
      <dgm:t>
        <a:bodyPr/>
        <a:lstStyle/>
        <a:p>
          <a:r>
            <a:rPr lang="ru-RU" sz="1600" dirty="0" smtClean="0"/>
            <a:t>Выберите основный оксид</a:t>
          </a:r>
          <a:endParaRPr lang="ru-RU" sz="1600" dirty="0"/>
        </a:p>
      </dgm:t>
    </dgm:pt>
    <dgm:pt modelId="{6041216B-EC1C-44C9-BFE6-3603DF99C284}" type="parTrans" cxnId="{90C12928-78D1-415F-9186-74E51894B9C5}">
      <dgm:prSet/>
      <dgm:spPr/>
      <dgm:t>
        <a:bodyPr/>
        <a:lstStyle/>
        <a:p>
          <a:endParaRPr lang="ru-RU"/>
        </a:p>
      </dgm:t>
    </dgm:pt>
    <dgm:pt modelId="{082872DD-DAF9-4DF7-BB68-CE89FE050B36}" type="sibTrans" cxnId="{90C12928-78D1-415F-9186-74E51894B9C5}">
      <dgm:prSet/>
      <dgm:spPr/>
      <dgm:t>
        <a:bodyPr/>
        <a:lstStyle/>
        <a:p>
          <a:endParaRPr lang="ru-RU"/>
        </a:p>
      </dgm:t>
    </dgm:pt>
    <dgm:pt modelId="{A2FE1ABD-0268-43C4-BF44-DD67B53FB7BB}">
      <dgm:prSet phldrT="[Текст]" custT="1"/>
      <dgm:spPr/>
      <dgm:t>
        <a:bodyPr/>
        <a:lstStyle/>
        <a:p>
          <a:r>
            <a:rPr lang="en-US" sz="4800" dirty="0" err="1" smtClean="0"/>
            <a:t>ZnO</a:t>
          </a:r>
          <a:endParaRPr lang="ru-RU" sz="4800" dirty="0"/>
        </a:p>
      </dgm:t>
    </dgm:pt>
    <dgm:pt modelId="{6B548087-5705-4569-8ED9-FC1C6EEE3288}" type="parTrans" cxnId="{4608ECBA-50A9-4709-89DB-1B73DFE14C1C}">
      <dgm:prSet/>
      <dgm:spPr/>
      <dgm:t>
        <a:bodyPr/>
        <a:lstStyle/>
        <a:p>
          <a:endParaRPr lang="ru-RU"/>
        </a:p>
      </dgm:t>
    </dgm:pt>
    <dgm:pt modelId="{17B32C1B-1F07-4E16-B3D8-C06B804011D2}" type="sibTrans" cxnId="{4608ECBA-50A9-4709-89DB-1B73DFE14C1C}">
      <dgm:prSet/>
      <dgm:spPr/>
      <dgm:t>
        <a:bodyPr/>
        <a:lstStyle/>
        <a:p>
          <a:endParaRPr lang="ru-RU"/>
        </a:p>
      </dgm:t>
    </dgm:pt>
    <dgm:pt modelId="{D9C7DC2E-0931-45E3-9E3B-73BC94F7A14E}">
      <dgm:prSet phldrT="[Текст]" custT="1"/>
      <dgm:spPr/>
      <dgm:t>
        <a:bodyPr/>
        <a:lstStyle/>
        <a:p>
          <a:r>
            <a:rPr lang="en-US" sz="4800" dirty="0" err="1" smtClean="0"/>
            <a:t>MgO</a:t>
          </a:r>
          <a:endParaRPr lang="ru-RU" sz="4800" dirty="0"/>
        </a:p>
      </dgm:t>
    </dgm:pt>
    <dgm:pt modelId="{96959BB5-8559-4F3D-AB05-B7CF0AA5DC5D}" type="parTrans" cxnId="{880EE39A-344C-47EF-8B65-B1459B4BD65C}">
      <dgm:prSet/>
      <dgm:spPr/>
      <dgm:t>
        <a:bodyPr/>
        <a:lstStyle/>
        <a:p>
          <a:endParaRPr lang="ru-RU"/>
        </a:p>
      </dgm:t>
    </dgm:pt>
    <dgm:pt modelId="{3D0B4ADC-1344-481B-BF09-F3003E8CBD76}" type="sibTrans" cxnId="{880EE39A-344C-47EF-8B65-B1459B4BD65C}">
      <dgm:prSet/>
      <dgm:spPr/>
      <dgm:t>
        <a:bodyPr/>
        <a:lstStyle/>
        <a:p>
          <a:endParaRPr lang="ru-RU"/>
        </a:p>
      </dgm:t>
    </dgm:pt>
    <dgm:pt modelId="{3D94E766-AD1A-4605-B9F5-64AABCC20E80}">
      <dgm:prSet phldrT="[Текст]" custT="1"/>
      <dgm:spPr/>
      <dgm:t>
        <a:bodyPr/>
        <a:lstStyle/>
        <a:p>
          <a:r>
            <a:rPr lang="en-US" sz="4800" dirty="0" smtClean="0"/>
            <a:t>NO</a:t>
          </a:r>
          <a:endParaRPr lang="ru-RU" sz="4800" dirty="0"/>
        </a:p>
      </dgm:t>
    </dgm:pt>
    <dgm:pt modelId="{5E1336FF-2833-435C-A981-B0009ADA44AD}" type="parTrans" cxnId="{72F100F7-C1C0-4799-ADD8-85921A7B2D23}">
      <dgm:prSet/>
      <dgm:spPr/>
      <dgm:t>
        <a:bodyPr/>
        <a:lstStyle/>
        <a:p>
          <a:endParaRPr lang="ru-RU"/>
        </a:p>
      </dgm:t>
    </dgm:pt>
    <dgm:pt modelId="{D9800349-2347-4277-9170-D7818544CACC}" type="sibTrans" cxnId="{72F100F7-C1C0-4799-ADD8-85921A7B2D23}">
      <dgm:prSet/>
      <dgm:spPr/>
      <dgm:t>
        <a:bodyPr/>
        <a:lstStyle/>
        <a:p>
          <a:endParaRPr lang="ru-RU"/>
        </a:p>
      </dgm:t>
    </dgm:pt>
    <dgm:pt modelId="{4EFD8CC5-6484-4D92-A53D-8E61ED380313}">
      <dgm:prSet phldrT="[Текст]" custT="1"/>
      <dgm:spPr/>
      <dgm:t>
        <a:bodyPr/>
        <a:lstStyle/>
        <a:p>
          <a:r>
            <a:rPr lang="en-US" sz="4800" dirty="0" smtClean="0"/>
            <a:t>CO</a:t>
          </a:r>
          <a:endParaRPr lang="ru-RU" sz="4800" dirty="0"/>
        </a:p>
      </dgm:t>
    </dgm:pt>
    <dgm:pt modelId="{E31056B2-249D-4467-AA50-9001C842AC0B}" type="parTrans" cxnId="{45E0B7EE-6BC2-4AE2-9B27-6D8180676D37}">
      <dgm:prSet/>
      <dgm:spPr/>
      <dgm:t>
        <a:bodyPr/>
        <a:lstStyle/>
        <a:p>
          <a:endParaRPr lang="ru-RU"/>
        </a:p>
      </dgm:t>
    </dgm:pt>
    <dgm:pt modelId="{7ECEF5B4-337F-49CA-BBF7-8B2380630FE9}" type="sibTrans" cxnId="{45E0B7EE-6BC2-4AE2-9B27-6D8180676D37}">
      <dgm:prSet/>
      <dgm:spPr/>
      <dgm:t>
        <a:bodyPr/>
        <a:lstStyle/>
        <a:p>
          <a:endParaRPr lang="ru-RU"/>
        </a:p>
      </dgm:t>
    </dgm:pt>
    <dgm:pt modelId="{B2AE5C8E-BEB9-4EB9-A053-7BC7C2D12503}" type="pres">
      <dgm:prSet presAssocID="{C63A647B-407D-445B-8377-9BF819FBEBB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62DC50-D230-4206-9C3D-F62D0F1678D0}" type="pres">
      <dgm:prSet presAssocID="{C63A647B-407D-445B-8377-9BF819FBEBBA}" presName="matrix" presStyleCnt="0"/>
      <dgm:spPr/>
    </dgm:pt>
    <dgm:pt modelId="{5F803B6E-A215-40BA-BDD2-C307EB961F0D}" type="pres">
      <dgm:prSet presAssocID="{C63A647B-407D-445B-8377-9BF819FBEBBA}" presName="tile1" presStyleLbl="node1" presStyleIdx="0" presStyleCnt="4"/>
      <dgm:spPr/>
      <dgm:t>
        <a:bodyPr/>
        <a:lstStyle/>
        <a:p>
          <a:endParaRPr lang="ru-RU"/>
        </a:p>
      </dgm:t>
    </dgm:pt>
    <dgm:pt modelId="{04C9E4B9-9ED7-4BBE-94BC-7CA729CCF9D2}" type="pres">
      <dgm:prSet presAssocID="{C63A647B-407D-445B-8377-9BF819FBEBB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FE6F3-9B7D-4F80-81CE-2F713A60E32E}" type="pres">
      <dgm:prSet presAssocID="{C63A647B-407D-445B-8377-9BF819FBEBBA}" presName="tile2" presStyleLbl="node1" presStyleIdx="1" presStyleCnt="4"/>
      <dgm:spPr/>
      <dgm:t>
        <a:bodyPr/>
        <a:lstStyle/>
        <a:p>
          <a:endParaRPr lang="ru-RU"/>
        </a:p>
      </dgm:t>
    </dgm:pt>
    <dgm:pt modelId="{46D22093-6E05-44AA-945B-EC38FA2FC1AD}" type="pres">
      <dgm:prSet presAssocID="{C63A647B-407D-445B-8377-9BF819FBEBB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3D32D-E0F8-481E-895D-67DF3545CDD4}" type="pres">
      <dgm:prSet presAssocID="{C63A647B-407D-445B-8377-9BF819FBEBBA}" presName="tile3" presStyleLbl="node1" presStyleIdx="2" presStyleCnt="4"/>
      <dgm:spPr/>
      <dgm:t>
        <a:bodyPr/>
        <a:lstStyle/>
        <a:p>
          <a:endParaRPr lang="ru-RU"/>
        </a:p>
      </dgm:t>
    </dgm:pt>
    <dgm:pt modelId="{FFE29703-4101-4412-82CE-9C7C277A62F2}" type="pres">
      <dgm:prSet presAssocID="{C63A647B-407D-445B-8377-9BF819FBEBB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A8C04-FFED-4E98-9317-19A00A4235B3}" type="pres">
      <dgm:prSet presAssocID="{C63A647B-407D-445B-8377-9BF819FBEBBA}" presName="tile4" presStyleLbl="node1" presStyleIdx="3" presStyleCnt="4"/>
      <dgm:spPr/>
      <dgm:t>
        <a:bodyPr/>
        <a:lstStyle/>
        <a:p>
          <a:endParaRPr lang="ru-RU"/>
        </a:p>
      </dgm:t>
    </dgm:pt>
    <dgm:pt modelId="{FEC76792-56B0-49AE-B0D8-5DCC4E41D206}" type="pres">
      <dgm:prSet presAssocID="{C63A647B-407D-445B-8377-9BF819FBEBB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90BFC-6BB3-47B4-B1C7-35301746D558}" type="pres">
      <dgm:prSet presAssocID="{C63A647B-407D-445B-8377-9BF819FBEBB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23D78F2-6A40-456B-8FC1-7FD86A1F3085}" type="presOf" srcId="{D9C7DC2E-0931-45E3-9E3B-73BC94F7A14E}" destId="{CC2FE6F3-9B7D-4F80-81CE-2F713A60E32E}" srcOrd="0" destOrd="0" presId="urn:microsoft.com/office/officeart/2005/8/layout/matrix1"/>
    <dgm:cxn modelId="{4A0E5D0E-057A-4D36-8A60-801C2B92E29B}" type="presOf" srcId="{4EFD8CC5-6484-4D92-A53D-8E61ED380313}" destId="{AA9A8C04-FFED-4E98-9317-19A00A4235B3}" srcOrd="0" destOrd="0" presId="urn:microsoft.com/office/officeart/2005/8/layout/matrix1"/>
    <dgm:cxn modelId="{4608ECBA-50A9-4709-89DB-1B73DFE14C1C}" srcId="{55C803B9-DE58-44C0-B71B-D2DFEB8691D4}" destId="{A2FE1ABD-0268-43C4-BF44-DD67B53FB7BB}" srcOrd="0" destOrd="0" parTransId="{6B548087-5705-4569-8ED9-FC1C6EEE3288}" sibTransId="{17B32C1B-1F07-4E16-B3D8-C06B804011D2}"/>
    <dgm:cxn modelId="{E0445061-C35E-4C49-9294-FACA5E072715}" type="presOf" srcId="{C63A647B-407D-445B-8377-9BF819FBEBBA}" destId="{B2AE5C8E-BEB9-4EB9-A053-7BC7C2D12503}" srcOrd="0" destOrd="0" presId="urn:microsoft.com/office/officeart/2005/8/layout/matrix1"/>
    <dgm:cxn modelId="{29802B7D-A016-40AB-A663-188629134E66}" type="presOf" srcId="{A2FE1ABD-0268-43C4-BF44-DD67B53FB7BB}" destId="{5F803B6E-A215-40BA-BDD2-C307EB961F0D}" srcOrd="0" destOrd="0" presId="urn:microsoft.com/office/officeart/2005/8/layout/matrix1"/>
    <dgm:cxn modelId="{89E2D51D-2411-47E2-A3AB-97BAB04E0818}" type="presOf" srcId="{55C803B9-DE58-44C0-B71B-D2DFEB8691D4}" destId="{87090BFC-6BB3-47B4-B1C7-35301746D558}" srcOrd="0" destOrd="0" presId="urn:microsoft.com/office/officeart/2005/8/layout/matrix1"/>
    <dgm:cxn modelId="{F603CF67-28FD-4277-91B5-54CC2654CF04}" type="presOf" srcId="{4EFD8CC5-6484-4D92-A53D-8E61ED380313}" destId="{FEC76792-56B0-49AE-B0D8-5DCC4E41D206}" srcOrd="1" destOrd="0" presId="urn:microsoft.com/office/officeart/2005/8/layout/matrix1"/>
    <dgm:cxn modelId="{880EE39A-344C-47EF-8B65-B1459B4BD65C}" srcId="{55C803B9-DE58-44C0-B71B-D2DFEB8691D4}" destId="{D9C7DC2E-0931-45E3-9E3B-73BC94F7A14E}" srcOrd="1" destOrd="0" parTransId="{96959BB5-8559-4F3D-AB05-B7CF0AA5DC5D}" sibTransId="{3D0B4ADC-1344-481B-BF09-F3003E8CBD76}"/>
    <dgm:cxn modelId="{F2157D58-766C-42FF-A778-01B0C107FB16}" type="presOf" srcId="{D9C7DC2E-0931-45E3-9E3B-73BC94F7A14E}" destId="{46D22093-6E05-44AA-945B-EC38FA2FC1AD}" srcOrd="1" destOrd="0" presId="urn:microsoft.com/office/officeart/2005/8/layout/matrix1"/>
    <dgm:cxn modelId="{1C3EECF4-6187-4BFA-98A2-2418110E500D}" type="presOf" srcId="{3D94E766-AD1A-4605-B9F5-64AABCC20E80}" destId="{FFE29703-4101-4412-82CE-9C7C277A62F2}" srcOrd="1" destOrd="0" presId="urn:microsoft.com/office/officeart/2005/8/layout/matrix1"/>
    <dgm:cxn modelId="{90C12928-78D1-415F-9186-74E51894B9C5}" srcId="{C63A647B-407D-445B-8377-9BF819FBEBBA}" destId="{55C803B9-DE58-44C0-B71B-D2DFEB8691D4}" srcOrd="0" destOrd="0" parTransId="{6041216B-EC1C-44C9-BFE6-3603DF99C284}" sibTransId="{082872DD-DAF9-4DF7-BB68-CE89FE050B36}"/>
    <dgm:cxn modelId="{558AFCD1-AE95-4223-B70B-88D1B8111891}" type="presOf" srcId="{A2FE1ABD-0268-43C4-BF44-DD67B53FB7BB}" destId="{04C9E4B9-9ED7-4BBE-94BC-7CA729CCF9D2}" srcOrd="1" destOrd="0" presId="urn:microsoft.com/office/officeart/2005/8/layout/matrix1"/>
    <dgm:cxn modelId="{B306115F-F58C-4C7B-94F4-C5C06DF7112D}" type="presOf" srcId="{3D94E766-AD1A-4605-B9F5-64AABCC20E80}" destId="{33A3D32D-E0F8-481E-895D-67DF3545CDD4}" srcOrd="0" destOrd="0" presId="urn:microsoft.com/office/officeart/2005/8/layout/matrix1"/>
    <dgm:cxn modelId="{72F100F7-C1C0-4799-ADD8-85921A7B2D23}" srcId="{55C803B9-DE58-44C0-B71B-D2DFEB8691D4}" destId="{3D94E766-AD1A-4605-B9F5-64AABCC20E80}" srcOrd="2" destOrd="0" parTransId="{5E1336FF-2833-435C-A981-B0009ADA44AD}" sibTransId="{D9800349-2347-4277-9170-D7818544CACC}"/>
    <dgm:cxn modelId="{45E0B7EE-6BC2-4AE2-9B27-6D8180676D37}" srcId="{55C803B9-DE58-44C0-B71B-D2DFEB8691D4}" destId="{4EFD8CC5-6484-4D92-A53D-8E61ED380313}" srcOrd="3" destOrd="0" parTransId="{E31056B2-249D-4467-AA50-9001C842AC0B}" sibTransId="{7ECEF5B4-337F-49CA-BBF7-8B2380630FE9}"/>
    <dgm:cxn modelId="{C2949458-485F-451E-977A-EF336EC0DDB0}" type="presParOf" srcId="{B2AE5C8E-BEB9-4EB9-A053-7BC7C2D12503}" destId="{2B62DC50-D230-4206-9C3D-F62D0F1678D0}" srcOrd="0" destOrd="0" presId="urn:microsoft.com/office/officeart/2005/8/layout/matrix1"/>
    <dgm:cxn modelId="{35D2DD48-75EF-4881-971A-BF2A1D4A9395}" type="presParOf" srcId="{2B62DC50-D230-4206-9C3D-F62D0F1678D0}" destId="{5F803B6E-A215-40BA-BDD2-C307EB961F0D}" srcOrd="0" destOrd="0" presId="urn:microsoft.com/office/officeart/2005/8/layout/matrix1"/>
    <dgm:cxn modelId="{AACE6FA0-A92A-4C78-8D5C-FD6A03F41636}" type="presParOf" srcId="{2B62DC50-D230-4206-9C3D-F62D0F1678D0}" destId="{04C9E4B9-9ED7-4BBE-94BC-7CA729CCF9D2}" srcOrd="1" destOrd="0" presId="urn:microsoft.com/office/officeart/2005/8/layout/matrix1"/>
    <dgm:cxn modelId="{30197651-1990-437D-A5EC-E0F7F882960B}" type="presParOf" srcId="{2B62DC50-D230-4206-9C3D-F62D0F1678D0}" destId="{CC2FE6F3-9B7D-4F80-81CE-2F713A60E32E}" srcOrd="2" destOrd="0" presId="urn:microsoft.com/office/officeart/2005/8/layout/matrix1"/>
    <dgm:cxn modelId="{A49B4917-09B2-4CB8-8200-B3AB29C8C6D7}" type="presParOf" srcId="{2B62DC50-D230-4206-9C3D-F62D0F1678D0}" destId="{46D22093-6E05-44AA-945B-EC38FA2FC1AD}" srcOrd="3" destOrd="0" presId="urn:microsoft.com/office/officeart/2005/8/layout/matrix1"/>
    <dgm:cxn modelId="{A7F6509F-164A-4D1B-9F62-6963676BCE32}" type="presParOf" srcId="{2B62DC50-D230-4206-9C3D-F62D0F1678D0}" destId="{33A3D32D-E0F8-481E-895D-67DF3545CDD4}" srcOrd="4" destOrd="0" presId="urn:microsoft.com/office/officeart/2005/8/layout/matrix1"/>
    <dgm:cxn modelId="{3E7AF2A4-73AC-4099-8C0C-20C148BF8CCB}" type="presParOf" srcId="{2B62DC50-D230-4206-9C3D-F62D0F1678D0}" destId="{FFE29703-4101-4412-82CE-9C7C277A62F2}" srcOrd="5" destOrd="0" presId="urn:microsoft.com/office/officeart/2005/8/layout/matrix1"/>
    <dgm:cxn modelId="{BF0ED153-E536-489C-B63B-216041DEDE30}" type="presParOf" srcId="{2B62DC50-D230-4206-9C3D-F62D0F1678D0}" destId="{AA9A8C04-FFED-4E98-9317-19A00A4235B3}" srcOrd="6" destOrd="0" presId="urn:microsoft.com/office/officeart/2005/8/layout/matrix1"/>
    <dgm:cxn modelId="{7FB0B411-83CC-4EA3-B38C-B8DDB535B7DE}" type="presParOf" srcId="{2B62DC50-D230-4206-9C3D-F62D0F1678D0}" destId="{FEC76792-56B0-49AE-B0D8-5DCC4E41D206}" srcOrd="7" destOrd="0" presId="urn:microsoft.com/office/officeart/2005/8/layout/matrix1"/>
    <dgm:cxn modelId="{2E55C524-3849-4FD8-86DA-32DA0A3FA158}" type="presParOf" srcId="{B2AE5C8E-BEB9-4EB9-A053-7BC7C2D12503}" destId="{87090BFC-6BB3-47B4-B1C7-35301746D558}" srcOrd="1" destOrd="0" presId="urn:microsoft.com/office/officeart/2005/8/layout/matrix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63A647B-407D-445B-8377-9BF819FBEBBA}" type="doc">
      <dgm:prSet loTypeId="urn:microsoft.com/office/officeart/2005/8/layout/matrix1" loCatId="matrix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5C803B9-DE58-44C0-B71B-D2DFEB8691D4}">
      <dgm:prSet phldrT="[Текст]" custT="1"/>
      <dgm:spPr/>
      <dgm:t>
        <a:bodyPr/>
        <a:lstStyle/>
        <a:p>
          <a:r>
            <a:rPr lang="ru-RU" sz="1600" dirty="0" smtClean="0"/>
            <a:t>Выберите </a:t>
          </a:r>
          <a:r>
            <a:rPr lang="ru-RU" sz="1600" dirty="0" err="1" smtClean="0"/>
            <a:t>амфотерный</a:t>
          </a:r>
          <a:r>
            <a:rPr lang="ru-RU" sz="1600" dirty="0" smtClean="0"/>
            <a:t> оксид</a:t>
          </a:r>
          <a:endParaRPr lang="ru-RU" sz="1600" dirty="0"/>
        </a:p>
      </dgm:t>
    </dgm:pt>
    <dgm:pt modelId="{6041216B-EC1C-44C9-BFE6-3603DF99C284}" type="parTrans" cxnId="{90C12928-78D1-415F-9186-74E51894B9C5}">
      <dgm:prSet/>
      <dgm:spPr/>
      <dgm:t>
        <a:bodyPr/>
        <a:lstStyle/>
        <a:p>
          <a:endParaRPr lang="ru-RU"/>
        </a:p>
      </dgm:t>
    </dgm:pt>
    <dgm:pt modelId="{082872DD-DAF9-4DF7-BB68-CE89FE050B36}" type="sibTrans" cxnId="{90C12928-78D1-415F-9186-74E51894B9C5}">
      <dgm:prSet/>
      <dgm:spPr/>
      <dgm:t>
        <a:bodyPr/>
        <a:lstStyle/>
        <a:p>
          <a:endParaRPr lang="ru-RU"/>
        </a:p>
      </dgm:t>
    </dgm:pt>
    <dgm:pt modelId="{A2FE1ABD-0268-43C4-BF44-DD67B53FB7BB}">
      <dgm:prSet phldrT="[Текст]" custT="1"/>
      <dgm:spPr/>
      <dgm:t>
        <a:bodyPr/>
        <a:lstStyle/>
        <a:p>
          <a:r>
            <a:rPr lang="ru-RU" sz="4800" dirty="0" smtClean="0"/>
            <a:t>С</a:t>
          </a:r>
          <a:r>
            <a:rPr lang="en-US" sz="4800" dirty="0" smtClean="0"/>
            <a:t>O</a:t>
          </a:r>
          <a:endParaRPr lang="ru-RU" sz="4800" dirty="0"/>
        </a:p>
      </dgm:t>
    </dgm:pt>
    <dgm:pt modelId="{6B548087-5705-4569-8ED9-FC1C6EEE3288}" type="parTrans" cxnId="{4608ECBA-50A9-4709-89DB-1B73DFE14C1C}">
      <dgm:prSet/>
      <dgm:spPr/>
      <dgm:t>
        <a:bodyPr/>
        <a:lstStyle/>
        <a:p>
          <a:endParaRPr lang="ru-RU"/>
        </a:p>
      </dgm:t>
    </dgm:pt>
    <dgm:pt modelId="{17B32C1B-1F07-4E16-B3D8-C06B804011D2}" type="sibTrans" cxnId="{4608ECBA-50A9-4709-89DB-1B73DFE14C1C}">
      <dgm:prSet/>
      <dgm:spPr/>
      <dgm:t>
        <a:bodyPr/>
        <a:lstStyle/>
        <a:p>
          <a:endParaRPr lang="ru-RU"/>
        </a:p>
      </dgm:t>
    </dgm:pt>
    <dgm:pt modelId="{D9C7DC2E-0931-45E3-9E3B-73BC94F7A14E}">
      <dgm:prSet phldrT="[Текст]" custT="1"/>
      <dgm:spPr/>
      <dgm:t>
        <a:bodyPr/>
        <a:lstStyle/>
        <a:p>
          <a:r>
            <a:rPr lang="en-US" sz="4800" dirty="0" err="1" smtClean="0"/>
            <a:t>CaO</a:t>
          </a:r>
          <a:endParaRPr lang="ru-RU" sz="4800" dirty="0"/>
        </a:p>
      </dgm:t>
    </dgm:pt>
    <dgm:pt modelId="{96959BB5-8559-4F3D-AB05-B7CF0AA5DC5D}" type="parTrans" cxnId="{880EE39A-344C-47EF-8B65-B1459B4BD65C}">
      <dgm:prSet/>
      <dgm:spPr/>
      <dgm:t>
        <a:bodyPr/>
        <a:lstStyle/>
        <a:p>
          <a:endParaRPr lang="ru-RU"/>
        </a:p>
      </dgm:t>
    </dgm:pt>
    <dgm:pt modelId="{3D0B4ADC-1344-481B-BF09-F3003E8CBD76}" type="sibTrans" cxnId="{880EE39A-344C-47EF-8B65-B1459B4BD65C}">
      <dgm:prSet/>
      <dgm:spPr/>
      <dgm:t>
        <a:bodyPr/>
        <a:lstStyle/>
        <a:p>
          <a:endParaRPr lang="ru-RU"/>
        </a:p>
      </dgm:t>
    </dgm:pt>
    <dgm:pt modelId="{3D94E766-AD1A-4605-B9F5-64AABCC20E80}">
      <dgm:prSet phldrT="[Текст]" custT="1"/>
      <dgm:spPr/>
      <dgm:t>
        <a:bodyPr/>
        <a:lstStyle/>
        <a:p>
          <a:r>
            <a:rPr lang="en-US" sz="4800" dirty="0" smtClean="0"/>
            <a:t>NO</a:t>
          </a:r>
          <a:endParaRPr lang="ru-RU" sz="4800" dirty="0"/>
        </a:p>
      </dgm:t>
    </dgm:pt>
    <dgm:pt modelId="{5E1336FF-2833-435C-A981-B0009ADA44AD}" type="parTrans" cxnId="{72F100F7-C1C0-4799-ADD8-85921A7B2D23}">
      <dgm:prSet/>
      <dgm:spPr/>
      <dgm:t>
        <a:bodyPr/>
        <a:lstStyle/>
        <a:p>
          <a:endParaRPr lang="ru-RU"/>
        </a:p>
      </dgm:t>
    </dgm:pt>
    <dgm:pt modelId="{D9800349-2347-4277-9170-D7818544CACC}" type="sibTrans" cxnId="{72F100F7-C1C0-4799-ADD8-85921A7B2D23}">
      <dgm:prSet/>
      <dgm:spPr/>
      <dgm:t>
        <a:bodyPr/>
        <a:lstStyle/>
        <a:p>
          <a:endParaRPr lang="ru-RU"/>
        </a:p>
      </dgm:t>
    </dgm:pt>
    <dgm:pt modelId="{4EFD8CC5-6484-4D92-A53D-8E61ED380313}">
      <dgm:prSet phldrT="[Текст]" custT="1"/>
      <dgm:spPr/>
      <dgm:t>
        <a:bodyPr/>
        <a:lstStyle/>
        <a:p>
          <a:r>
            <a:rPr lang="en-US" sz="4800" dirty="0" err="1" smtClean="0"/>
            <a:t>ZnO</a:t>
          </a:r>
          <a:endParaRPr lang="ru-RU" sz="4800" dirty="0"/>
        </a:p>
      </dgm:t>
    </dgm:pt>
    <dgm:pt modelId="{E31056B2-249D-4467-AA50-9001C842AC0B}" type="parTrans" cxnId="{45E0B7EE-6BC2-4AE2-9B27-6D8180676D37}">
      <dgm:prSet/>
      <dgm:spPr/>
      <dgm:t>
        <a:bodyPr/>
        <a:lstStyle/>
        <a:p>
          <a:endParaRPr lang="ru-RU"/>
        </a:p>
      </dgm:t>
    </dgm:pt>
    <dgm:pt modelId="{7ECEF5B4-337F-49CA-BBF7-8B2380630FE9}" type="sibTrans" cxnId="{45E0B7EE-6BC2-4AE2-9B27-6D8180676D37}">
      <dgm:prSet/>
      <dgm:spPr/>
      <dgm:t>
        <a:bodyPr/>
        <a:lstStyle/>
        <a:p>
          <a:endParaRPr lang="ru-RU"/>
        </a:p>
      </dgm:t>
    </dgm:pt>
    <dgm:pt modelId="{B2AE5C8E-BEB9-4EB9-A053-7BC7C2D12503}" type="pres">
      <dgm:prSet presAssocID="{C63A647B-407D-445B-8377-9BF819FBEBB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62DC50-D230-4206-9C3D-F62D0F1678D0}" type="pres">
      <dgm:prSet presAssocID="{C63A647B-407D-445B-8377-9BF819FBEBBA}" presName="matrix" presStyleCnt="0"/>
      <dgm:spPr/>
    </dgm:pt>
    <dgm:pt modelId="{5F803B6E-A215-40BA-BDD2-C307EB961F0D}" type="pres">
      <dgm:prSet presAssocID="{C63A647B-407D-445B-8377-9BF819FBEBBA}" presName="tile1" presStyleLbl="node1" presStyleIdx="0" presStyleCnt="4" custLinFactNeighborX="-19532" custLinFactNeighborY="-26563"/>
      <dgm:spPr/>
      <dgm:t>
        <a:bodyPr/>
        <a:lstStyle/>
        <a:p>
          <a:endParaRPr lang="ru-RU"/>
        </a:p>
      </dgm:t>
    </dgm:pt>
    <dgm:pt modelId="{04C9E4B9-9ED7-4BBE-94BC-7CA729CCF9D2}" type="pres">
      <dgm:prSet presAssocID="{C63A647B-407D-445B-8377-9BF819FBEBB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FE6F3-9B7D-4F80-81CE-2F713A60E32E}" type="pres">
      <dgm:prSet presAssocID="{C63A647B-407D-445B-8377-9BF819FBEBBA}" presName="tile2" presStyleLbl="node1" presStyleIdx="1" presStyleCnt="4"/>
      <dgm:spPr/>
      <dgm:t>
        <a:bodyPr/>
        <a:lstStyle/>
        <a:p>
          <a:endParaRPr lang="ru-RU"/>
        </a:p>
      </dgm:t>
    </dgm:pt>
    <dgm:pt modelId="{46D22093-6E05-44AA-945B-EC38FA2FC1AD}" type="pres">
      <dgm:prSet presAssocID="{C63A647B-407D-445B-8377-9BF819FBEBB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3D32D-E0F8-481E-895D-67DF3545CDD4}" type="pres">
      <dgm:prSet presAssocID="{C63A647B-407D-445B-8377-9BF819FBEBBA}" presName="tile3" presStyleLbl="node1" presStyleIdx="2" presStyleCnt="4"/>
      <dgm:spPr/>
      <dgm:t>
        <a:bodyPr/>
        <a:lstStyle/>
        <a:p>
          <a:endParaRPr lang="ru-RU"/>
        </a:p>
      </dgm:t>
    </dgm:pt>
    <dgm:pt modelId="{FFE29703-4101-4412-82CE-9C7C277A62F2}" type="pres">
      <dgm:prSet presAssocID="{C63A647B-407D-445B-8377-9BF819FBEBB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A8C04-FFED-4E98-9317-19A00A4235B3}" type="pres">
      <dgm:prSet presAssocID="{C63A647B-407D-445B-8377-9BF819FBEBBA}" presName="tile4" presStyleLbl="node1" presStyleIdx="3" presStyleCnt="4"/>
      <dgm:spPr/>
      <dgm:t>
        <a:bodyPr/>
        <a:lstStyle/>
        <a:p>
          <a:endParaRPr lang="ru-RU"/>
        </a:p>
      </dgm:t>
    </dgm:pt>
    <dgm:pt modelId="{FEC76792-56B0-49AE-B0D8-5DCC4E41D206}" type="pres">
      <dgm:prSet presAssocID="{C63A647B-407D-445B-8377-9BF819FBEBB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90BFC-6BB3-47B4-B1C7-35301746D558}" type="pres">
      <dgm:prSet presAssocID="{C63A647B-407D-445B-8377-9BF819FBEBBA}" presName="centerTile" presStyleLbl="fgShp" presStyleIdx="0" presStyleCnt="1" custLinFactNeighborX="78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1A536E9-F146-4F59-A7CF-757FD9C59A6C}" type="presOf" srcId="{4EFD8CC5-6484-4D92-A53D-8E61ED380313}" destId="{AA9A8C04-FFED-4E98-9317-19A00A4235B3}" srcOrd="0" destOrd="0" presId="urn:microsoft.com/office/officeart/2005/8/layout/matrix1"/>
    <dgm:cxn modelId="{03C1A621-D596-4ACB-AACD-663D0DC71543}" type="presOf" srcId="{D9C7DC2E-0931-45E3-9E3B-73BC94F7A14E}" destId="{CC2FE6F3-9B7D-4F80-81CE-2F713A60E32E}" srcOrd="0" destOrd="0" presId="urn:microsoft.com/office/officeart/2005/8/layout/matrix1"/>
    <dgm:cxn modelId="{4608ECBA-50A9-4709-89DB-1B73DFE14C1C}" srcId="{55C803B9-DE58-44C0-B71B-D2DFEB8691D4}" destId="{A2FE1ABD-0268-43C4-BF44-DD67B53FB7BB}" srcOrd="0" destOrd="0" parTransId="{6B548087-5705-4569-8ED9-FC1C6EEE3288}" sibTransId="{17B32C1B-1F07-4E16-B3D8-C06B804011D2}"/>
    <dgm:cxn modelId="{880EE39A-344C-47EF-8B65-B1459B4BD65C}" srcId="{55C803B9-DE58-44C0-B71B-D2DFEB8691D4}" destId="{D9C7DC2E-0931-45E3-9E3B-73BC94F7A14E}" srcOrd="1" destOrd="0" parTransId="{96959BB5-8559-4F3D-AB05-B7CF0AA5DC5D}" sibTransId="{3D0B4ADC-1344-481B-BF09-F3003E8CBD76}"/>
    <dgm:cxn modelId="{4F9DD609-CFFB-408D-ACD7-9BA89D27D715}" type="presOf" srcId="{A2FE1ABD-0268-43C4-BF44-DD67B53FB7BB}" destId="{04C9E4B9-9ED7-4BBE-94BC-7CA729CCF9D2}" srcOrd="1" destOrd="0" presId="urn:microsoft.com/office/officeart/2005/8/layout/matrix1"/>
    <dgm:cxn modelId="{424A5968-DB8C-47CB-961F-00055E56BF58}" type="presOf" srcId="{55C803B9-DE58-44C0-B71B-D2DFEB8691D4}" destId="{87090BFC-6BB3-47B4-B1C7-35301746D558}" srcOrd="0" destOrd="0" presId="urn:microsoft.com/office/officeart/2005/8/layout/matrix1"/>
    <dgm:cxn modelId="{246003C1-8F6D-49DC-A0D8-36142E886745}" type="presOf" srcId="{4EFD8CC5-6484-4D92-A53D-8E61ED380313}" destId="{FEC76792-56B0-49AE-B0D8-5DCC4E41D206}" srcOrd="1" destOrd="0" presId="urn:microsoft.com/office/officeart/2005/8/layout/matrix1"/>
    <dgm:cxn modelId="{90C12928-78D1-415F-9186-74E51894B9C5}" srcId="{C63A647B-407D-445B-8377-9BF819FBEBBA}" destId="{55C803B9-DE58-44C0-B71B-D2DFEB8691D4}" srcOrd="0" destOrd="0" parTransId="{6041216B-EC1C-44C9-BFE6-3603DF99C284}" sibTransId="{082872DD-DAF9-4DF7-BB68-CE89FE050B36}"/>
    <dgm:cxn modelId="{923BF61B-6C17-4486-8ED2-652FA5BC7C90}" type="presOf" srcId="{A2FE1ABD-0268-43C4-BF44-DD67B53FB7BB}" destId="{5F803B6E-A215-40BA-BDD2-C307EB961F0D}" srcOrd="0" destOrd="0" presId="urn:microsoft.com/office/officeart/2005/8/layout/matrix1"/>
    <dgm:cxn modelId="{676FDAE6-9E9F-4071-8814-E34D758CDAC8}" type="presOf" srcId="{D9C7DC2E-0931-45E3-9E3B-73BC94F7A14E}" destId="{46D22093-6E05-44AA-945B-EC38FA2FC1AD}" srcOrd="1" destOrd="0" presId="urn:microsoft.com/office/officeart/2005/8/layout/matrix1"/>
    <dgm:cxn modelId="{6FC6C495-5190-463F-9FBA-42C5FA7353AC}" type="presOf" srcId="{C63A647B-407D-445B-8377-9BF819FBEBBA}" destId="{B2AE5C8E-BEB9-4EB9-A053-7BC7C2D12503}" srcOrd="0" destOrd="0" presId="urn:microsoft.com/office/officeart/2005/8/layout/matrix1"/>
    <dgm:cxn modelId="{72F100F7-C1C0-4799-ADD8-85921A7B2D23}" srcId="{55C803B9-DE58-44C0-B71B-D2DFEB8691D4}" destId="{3D94E766-AD1A-4605-B9F5-64AABCC20E80}" srcOrd="2" destOrd="0" parTransId="{5E1336FF-2833-435C-A981-B0009ADA44AD}" sibTransId="{D9800349-2347-4277-9170-D7818544CACC}"/>
    <dgm:cxn modelId="{45E0B7EE-6BC2-4AE2-9B27-6D8180676D37}" srcId="{55C803B9-DE58-44C0-B71B-D2DFEB8691D4}" destId="{4EFD8CC5-6484-4D92-A53D-8E61ED380313}" srcOrd="3" destOrd="0" parTransId="{E31056B2-249D-4467-AA50-9001C842AC0B}" sibTransId="{7ECEF5B4-337F-49CA-BBF7-8B2380630FE9}"/>
    <dgm:cxn modelId="{7DA60975-2550-4AB2-8150-8DD550641135}" type="presOf" srcId="{3D94E766-AD1A-4605-B9F5-64AABCC20E80}" destId="{33A3D32D-E0F8-481E-895D-67DF3545CDD4}" srcOrd="0" destOrd="0" presId="urn:microsoft.com/office/officeart/2005/8/layout/matrix1"/>
    <dgm:cxn modelId="{3B01CD3B-35B0-436E-B7F9-64111ADC4481}" type="presOf" srcId="{3D94E766-AD1A-4605-B9F5-64AABCC20E80}" destId="{FFE29703-4101-4412-82CE-9C7C277A62F2}" srcOrd="1" destOrd="0" presId="urn:microsoft.com/office/officeart/2005/8/layout/matrix1"/>
    <dgm:cxn modelId="{44E013B7-8E22-4FA0-953B-CC98FDC76515}" type="presParOf" srcId="{B2AE5C8E-BEB9-4EB9-A053-7BC7C2D12503}" destId="{2B62DC50-D230-4206-9C3D-F62D0F1678D0}" srcOrd="0" destOrd="0" presId="urn:microsoft.com/office/officeart/2005/8/layout/matrix1"/>
    <dgm:cxn modelId="{2B53CCF5-12A0-4625-A194-AB6169255013}" type="presParOf" srcId="{2B62DC50-D230-4206-9C3D-F62D0F1678D0}" destId="{5F803B6E-A215-40BA-BDD2-C307EB961F0D}" srcOrd="0" destOrd="0" presId="urn:microsoft.com/office/officeart/2005/8/layout/matrix1"/>
    <dgm:cxn modelId="{5B50654A-3FF2-4C99-893C-B09574597EB0}" type="presParOf" srcId="{2B62DC50-D230-4206-9C3D-F62D0F1678D0}" destId="{04C9E4B9-9ED7-4BBE-94BC-7CA729CCF9D2}" srcOrd="1" destOrd="0" presId="urn:microsoft.com/office/officeart/2005/8/layout/matrix1"/>
    <dgm:cxn modelId="{85044D11-812A-4A39-9FDF-89BA2F19FAD8}" type="presParOf" srcId="{2B62DC50-D230-4206-9C3D-F62D0F1678D0}" destId="{CC2FE6F3-9B7D-4F80-81CE-2F713A60E32E}" srcOrd="2" destOrd="0" presId="urn:microsoft.com/office/officeart/2005/8/layout/matrix1"/>
    <dgm:cxn modelId="{282837D8-58FA-49E6-990A-B4B18C5B0E7B}" type="presParOf" srcId="{2B62DC50-D230-4206-9C3D-F62D0F1678D0}" destId="{46D22093-6E05-44AA-945B-EC38FA2FC1AD}" srcOrd="3" destOrd="0" presId="urn:microsoft.com/office/officeart/2005/8/layout/matrix1"/>
    <dgm:cxn modelId="{843C1D6C-ED53-444B-A0AC-F80C80F78571}" type="presParOf" srcId="{2B62DC50-D230-4206-9C3D-F62D0F1678D0}" destId="{33A3D32D-E0F8-481E-895D-67DF3545CDD4}" srcOrd="4" destOrd="0" presId="urn:microsoft.com/office/officeart/2005/8/layout/matrix1"/>
    <dgm:cxn modelId="{75C78133-1B91-4E20-B677-91DBC54110C8}" type="presParOf" srcId="{2B62DC50-D230-4206-9C3D-F62D0F1678D0}" destId="{FFE29703-4101-4412-82CE-9C7C277A62F2}" srcOrd="5" destOrd="0" presId="urn:microsoft.com/office/officeart/2005/8/layout/matrix1"/>
    <dgm:cxn modelId="{61D57DBB-56ED-4804-9CBB-283A363A1B56}" type="presParOf" srcId="{2B62DC50-D230-4206-9C3D-F62D0F1678D0}" destId="{AA9A8C04-FFED-4E98-9317-19A00A4235B3}" srcOrd="6" destOrd="0" presId="urn:microsoft.com/office/officeart/2005/8/layout/matrix1"/>
    <dgm:cxn modelId="{7CEA8763-A4A5-41A0-8536-E964BA28E6D9}" type="presParOf" srcId="{2B62DC50-D230-4206-9C3D-F62D0F1678D0}" destId="{FEC76792-56B0-49AE-B0D8-5DCC4E41D206}" srcOrd="7" destOrd="0" presId="urn:microsoft.com/office/officeart/2005/8/layout/matrix1"/>
    <dgm:cxn modelId="{858C6480-BFED-4CCB-9105-F5B8D68FBA28}" type="presParOf" srcId="{B2AE5C8E-BEB9-4EB9-A053-7BC7C2D12503}" destId="{87090BFC-6BB3-47B4-B1C7-35301746D558}" srcOrd="1" destOrd="0" presId="urn:microsoft.com/office/officeart/2005/8/layout/matrix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63A647B-407D-445B-8377-9BF819FBEBBA}" type="doc">
      <dgm:prSet loTypeId="urn:microsoft.com/office/officeart/2005/8/layout/matrix1" loCatId="matrix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5C803B9-DE58-44C0-B71B-D2DFEB8691D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 - 30"/>
            </a:rPr>
            <a:t>Кислотному оксиду и кислоте соответствует формулы</a:t>
          </a:r>
          <a:endParaRPr lang="ru-RU" sz="1800" dirty="0">
            <a:solidFill>
              <a:schemeClr val="tx1"/>
            </a:solidFill>
          </a:endParaRPr>
        </a:p>
      </dgm:t>
    </dgm:pt>
    <dgm:pt modelId="{6041216B-EC1C-44C9-BFE6-3603DF99C284}" type="parTrans" cxnId="{90C12928-78D1-415F-9186-74E51894B9C5}">
      <dgm:prSet/>
      <dgm:spPr/>
      <dgm:t>
        <a:bodyPr/>
        <a:lstStyle/>
        <a:p>
          <a:endParaRPr lang="ru-RU"/>
        </a:p>
      </dgm:t>
    </dgm:pt>
    <dgm:pt modelId="{082872DD-DAF9-4DF7-BB68-CE89FE050B36}" type="sibTrans" cxnId="{90C12928-78D1-415F-9186-74E51894B9C5}">
      <dgm:prSet/>
      <dgm:spPr/>
      <dgm:t>
        <a:bodyPr/>
        <a:lstStyle/>
        <a:p>
          <a:endParaRPr lang="ru-RU"/>
        </a:p>
      </dgm:t>
    </dgm:pt>
    <dgm:pt modelId="{A2FE1ABD-0268-43C4-BF44-DD67B53FB7B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Arial - 30"/>
            </a:rPr>
            <a:t>1) </a:t>
          </a:r>
          <a:r>
            <a:rPr lang="en-US" sz="2400" b="1" dirty="0" smtClean="0">
              <a:solidFill>
                <a:schemeClr val="bg1"/>
              </a:solidFill>
              <a:latin typeface="Arial - 30"/>
            </a:rPr>
            <a:t>N</a:t>
          </a:r>
          <a:r>
            <a:rPr lang="en-US" sz="2400" b="1" baseline="-25000" dirty="0" smtClean="0">
              <a:solidFill>
                <a:schemeClr val="bg1"/>
              </a:solidFill>
              <a:latin typeface="Arial - 30"/>
            </a:rPr>
            <a:t>2</a:t>
          </a:r>
          <a:r>
            <a:rPr lang="en-US" sz="2400" b="1" dirty="0" smtClean="0">
              <a:solidFill>
                <a:schemeClr val="bg1"/>
              </a:solidFill>
              <a:latin typeface="Arial - 30"/>
            </a:rPr>
            <a:t>O </a:t>
          </a:r>
          <a:r>
            <a:rPr lang="ru-RU" sz="2400" b="1" dirty="0" smtClean="0">
              <a:solidFill>
                <a:schemeClr val="bg1"/>
              </a:solidFill>
              <a:latin typeface="Arial - 30"/>
            </a:rPr>
            <a:t>и </a:t>
          </a:r>
          <a:r>
            <a:rPr lang="en-US" sz="2400" b="1" dirty="0" smtClean="0">
              <a:solidFill>
                <a:schemeClr val="bg1"/>
              </a:solidFill>
              <a:latin typeface="Arial - 30"/>
            </a:rPr>
            <a:t>HNO</a:t>
          </a:r>
          <a:r>
            <a:rPr lang="en-US" sz="2400" b="1" baseline="-25000" dirty="0" smtClean="0">
              <a:solidFill>
                <a:schemeClr val="bg1"/>
              </a:solidFill>
              <a:latin typeface="Arial - 30"/>
            </a:rPr>
            <a:t>3</a:t>
          </a:r>
          <a:endParaRPr lang="ru-RU" sz="4000" dirty="0">
            <a:solidFill>
              <a:schemeClr val="bg1"/>
            </a:solidFill>
          </a:endParaRPr>
        </a:p>
      </dgm:t>
    </dgm:pt>
    <dgm:pt modelId="{6B548087-5705-4569-8ED9-FC1C6EEE3288}" type="parTrans" cxnId="{4608ECBA-50A9-4709-89DB-1B73DFE14C1C}">
      <dgm:prSet/>
      <dgm:spPr/>
      <dgm:t>
        <a:bodyPr/>
        <a:lstStyle/>
        <a:p>
          <a:endParaRPr lang="ru-RU"/>
        </a:p>
      </dgm:t>
    </dgm:pt>
    <dgm:pt modelId="{17B32C1B-1F07-4E16-B3D8-C06B804011D2}" type="sibTrans" cxnId="{4608ECBA-50A9-4709-89DB-1B73DFE14C1C}">
      <dgm:prSet/>
      <dgm:spPr/>
      <dgm:t>
        <a:bodyPr/>
        <a:lstStyle/>
        <a:p>
          <a:endParaRPr lang="ru-RU"/>
        </a:p>
      </dgm:t>
    </dgm:pt>
    <dgm:pt modelId="{D9C7DC2E-0931-45E3-9E3B-73BC94F7A14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Arial - 30"/>
            </a:rPr>
            <a:t>2) </a:t>
          </a:r>
          <a:r>
            <a:rPr lang="en-US" sz="2400" b="1" dirty="0" err="1" smtClean="0">
              <a:solidFill>
                <a:schemeClr val="bg1"/>
              </a:solidFill>
              <a:latin typeface="Arial - 30"/>
            </a:rPr>
            <a:t>BeO</a:t>
          </a:r>
          <a:r>
            <a:rPr lang="en-US" sz="2400" b="1" dirty="0" smtClean="0">
              <a:solidFill>
                <a:schemeClr val="bg1"/>
              </a:solidFill>
              <a:latin typeface="Arial - 30"/>
            </a:rPr>
            <a:t> </a:t>
          </a:r>
          <a:r>
            <a:rPr lang="ru-RU" sz="2400" b="1" dirty="0" smtClean="0">
              <a:solidFill>
                <a:schemeClr val="bg1"/>
              </a:solidFill>
              <a:latin typeface="Arial - 30"/>
            </a:rPr>
            <a:t>и </a:t>
          </a:r>
          <a:r>
            <a:rPr lang="en-US" sz="2400" b="1" dirty="0" smtClean="0">
              <a:solidFill>
                <a:schemeClr val="bg1"/>
              </a:solidFill>
              <a:latin typeface="Arial - 30"/>
            </a:rPr>
            <a:t>Be(OH)</a:t>
          </a:r>
          <a:r>
            <a:rPr lang="en-US" sz="2400" b="1" baseline="-25000" dirty="0" smtClean="0">
              <a:solidFill>
                <a:schemeClr val="bg1"/>
              </a:solidFill>
              <a:latin typeface="Arial - 30"/>
            </a:rPr>
            <a:t>2</a:t>
          </a:r>
          <a:endParaRPr lang="ru-RU" sz="2400" dirty="0">
            <a:solidFill>
              <a:schemeClr val="bg1"/>
            </a:solidFill>
          </a:endParaRPr>
        </a:p>
      </dgm:t>
    </dgm:pt>
    <dgm:pt modelId="{96959BB5-8559-4F3D-AB05-B7CF0AA5DC5D}" type="parTrans" cxnId="{880EE39A-344C-47EF-8B65-B1459B4BD65C}">
      <dgm:prSet/>
      <dgm:spPr/>
      <dgm:t>
        <a:bodyPr/>
        <a:lstStyle/>
        <a:p>
          <a:endParaRPr lang="ru-RU"/>
        </a:p>
      </dgm:t>
    </dgm:pt>
    <dgm:pt modelId="{3D0B4ADC-1344-481B-BF09-F3003E8CBD76}" type="sibTrans" cxnId="{880EE39A-344C-47EF-8B65-B1459B4BD65C}">
      <dgm:prSet/>
      <dgm:spPr/>
      <dgm:t>
        <a:bodyPr/>
        <a:lstStyle/>
        <a:p>
          <a:endParaRPr lang="ru-RU"/>
        </a:p>
      </dgm:t>
    </dgm:pt>
    <dgm:pt modelId="{3D94E766-AD1A-4605-B9F5-64AABCC20E8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Arial - 30"/>
            </a:rPr>
            <a:t>3) </a:t>
          </a:r>
          <a:r>
            <a:rPr lang="en-US" sz="2400" b="1" dirty="0" smtClean="0">
              <a:solidFill>
                <a:schemeClr val="bg1"/>
              </a:solidFill>
              <a:latin typeface="Arial - 30"/>
            </a:rPr>
            <a:t>CO</a:t>
          </a:r>
          <a:r>
            <a:rPr lang="en-US" sz="2400" b="1" baseline="-25000" dirty="0" smtClean="0">
              <a:solidFill>
                <a:schemeClr val="bg1"/>
              </a:solidFill>
              <a:latin typeface="Arial - 30"/>
            </a:rPr>
            <a:t>2</a:t>
          </a:r>
          <a:r>
            <a:rPr lang="en-US" sz="2400" b="1" dirty="0" smtClean="0">
              <a:solidFill>
                <a:schemeClr val="bg1"/>
              </a:solidFill>
              <a:latin typeface="Arial - 30"/>
            </a:rPr>
            <a:t> </a:t>
          </a:r>
          <a:r>
            <a:rPr lang="ru-RU" sz="2400" b="1" dirty="0" smtClean="0">
              <a:solidFill>
                <a:schemeClr val="bg1"/>
              </a:solidFill>
              <a:latin typeface="Arial - 30"/>
            </a:rPr>
            <a:t>и </a:t>
          </a:r>
          <a:r>
            <a:rPr lang="en-US" sz="2400" b="1" dirty="0" smtClean="0">
              <a:solidFill>
                <a:schemeClr val="bg1"/>
              </a:solidFill>
              <a:latin typeface="Arial - 30"/>
            </a:rPr>
            <a:t>CH</a:t>
          </a:r>
          <a:r>
            <a:rPr lang="en-US" sz="2400" b="1" baseline="-25000" dirty="0" smtClean="0">
              <a:solidFill>
                <a:schemeClr val="bg1"/>
              </a:solidFill>
              <a:latin typeface="Arial - 30"/>
            </a:rPr>
            <a:t>4</a:t>
          </a:r>
          <a:endParaRPr lang="ru-RU" sz="4000" dirty="0">
            <a:solidFill>
              <a:schemeClr val="bg1"/>
            </a:solidFill>
          </a:endParaRPr>
        </a:p>
      </dgm:t>
    </dgm:pt>
    <dgm:pt modelId="{5E1336FF-2833-435C-A981-B0009ADA44AD}" type="parTrans" cxnId="{72F100F7-C1C0-4799-ADD8-85921A7B2D23}">
      <dgm:prSet/>
      <dgm:spPr/>
      <dgm:t>
        <a:bodyPr/>
        <a:lstStyle/>
        <a:p>
          <a:endParaRPr lang="ru-RU"/>
        </a:p>
      </dgm:t>
    </dgm:pt>
    <dgm:pt modelId="{D9800349-2347-4277-9170-D7818544CACC}" type="sibTrans" cxnId="{72F100F7-C1C0-4799-ADD8-85921A7B2D23}">
      <dgm:prSet/>
      <dgm:spPr/>
      <dgm:t>
        <a:bodyPr/>
        <a:lstStyle/>
        <a:p>
          <a:endParaRPr lang="ru-RU"/>
        </a:p>
      </dgm:t>
    </dgm:pt>
    <dgm:pt modelId="{4EFD8CC5-6484-4D92-A53D-8E61ED38031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Arial - 30"/>
            </a:rPr>
            <a:t>4) </a:t>
          </a:r>
          <a:r>
            <a:rPr lang="en-US" sz="2400" b="1" dirty="0" smtClean="0">
              <a:solidFill>
                <a:schemeClr val="bg1"/>
              </a:solidFill>
              <a:latin typeface="Arial - 30"/>
            </a:rPr>
            <a:t>SO</a:t>
          </a:r>
          <a:r>
            <a:rPr lang="en-US" sz="2400" b="1" baseline="-25000" dirty="0" smtClean="0">
              <a:solidFill>
                <a:schemeClr val="bg1"/>
              </a:solidFill>
              <a:latin typeface="Arial - 30"/>
            </a:rPr>
            <a:t>2</a:t>
          </a:r>
          <a:r>
            <a:rPr lang="en-US" sz="2400" b="1" dirty="0" smtClean="0">
              <a:solidFill>
                <a:schemeClr val="bg1"/>
              </a:solidFill>
              <a:latin typeface="Arial - 30"/>
            </a:rPr>
            <a:t> </a:t>
          </a:r>
          <a:r>
            <a:rPr lang="ru-RU" sz="2400" b="1" dirty="0" smtClean="0">
              <a:solidFill>
                <a:schemeClr val="bg1"/>
              </a:solidFill>
              <a:latin typeface="Arial - 30"/>
            </a:rPr>
            <a:t>и </a:t>
          </a:r>
          <a:r>
            <a:rPr lang="en-US" sz="2400" b="1" dirty="0" smtClean="0">
              <a:solidFill>
                <a:schemeClr val="bg1"/>
              </a:solidFill>
              <a:latin typeface="Arial - 30"/>
            </a:rPr>
            <a:t>H</a:t>
          </a:r>
          <a:r>
            <a:rPr lang="en-US" sz="2400" b="1" baseline="-25000" dirty="0" smtClean="0">
              <a:solidFill>
                <a:schemeClr val="bg1"/>
              </a:solidFill>
              <a:latin typeface="Arial - 30"/>
            </a:rPr>
            <a:t>2</a:t>
          </a:r>
          <a:r>
            <a:rPr lang="en-US" sz="2400" b="1" dirty="0" smtClean="0">
              <a:solidFill>
                <a:schemeClr val="bg1"/>
              </a:solidFill>
              <a:latin typeface="Arial - 30"/>
            </a:rPr>
            <a:t>S</a:t>
          </a:r>
          <a:endParaRPr lang="ru-RU" sz="2400" dirty="0">
            <a:solidFill>
              <a:schemeClr val="bg1"/>
            </a:solidFill>
          </a:endParaRPr>
        </a:p>
      </dgm:t>
    </dgm:pt>
    <dgm:pt modelId="{E31056B2-249D-4467-AA50-9001C842AC0B}" type="parTrans" cxnId="{45E0B7EE-6BC2-4AE2-9B27-6D8180676D37}">
      <dgm:prSet/>
      <dgm:spPr/>
      <dgm:t>
        <a:bodyPr/>
        <a:lstStyle/>
        <a:p>
          <a:endParaRPr lang="ru-RU"/>
        </a:p>
      </dgm:t>
    </dgm:pt>
    <dgm:pt modelId="{7ECEF5B4-337F-49CA-BBF7-8B2380630FE9}" type="sibTrans" cxnId="{45E0B7EE-6BC2-4AE2-9B27-6D8180676D37}">
      <dgm:prSet/>
      <dgm:spPr/>
      <dgm:t>
        <a:bodyPr/>
        <a:lstStyle/>
        <a:p>
          <a:endParaRPr lang="ru-RU"/>
        </a:p>
      </dgm:t>
    </dgm:pt>
    <dgm:pt modelId="{B2AE5C8E-BEB9-4EB9-A053-7BC7C2D12503}" type="pres">
      <dgm:prSet presAssocID="{C63A647B-407D-445B-8377-9BF819FBEBB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62DC50-D230-4206-9C3D-F62D0F1678D0}" type="pres">
      <dgm:prSet presAssocID="{C63A647B-407D-445B-8377-9BF819FBEBBA}" presName="matrix" presStyleCnt="0"/>
      <dgm:spPr/>
    </dgm:pt>
    <dgm:pt modelId="{5F803B6E-A215-40BA-BDD2-C307EB961F0D}" type="pres">
      <dgm:prSet presAssocID="{C63A647B-407D-445B-8377-9BF819FBEBBA}" presName="tile1" presStyleLbl="node1" presStyleIdx="0" presStyleCnt="4"/>
      <dgm:spPr/>
      <dgm:t>
        <a:bodyPr/>
        <a:lstStyle/>
        <a:p>
          <a:endParaRPr lang="ru-RU"/>
        </a:p>
      </dgm:t>
    </dgm:pt>
    <dgm:pt modelId="{04C9E4B9-9ED7-4BBE-94BC-7CA729CCF9D2}" type="pres">
      <dgm:prSet presAssocID="{C63A647B-407D-445B-8377-9BF819FBEBB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FE6F3-9B7D-4F80-81CE-2F713A60E32E}" type="pres">
      <dgm:prSet presAssocID="{C63A647B-407D-445B-8377-9BF819FBEBBA}" presName="tile2" presStyleLbl="node1" presStyleIdx="1" presStyleCnt="4"/>
      <dgm:spPr/>
      <dgm:t>
        <a:bodyPr/>
        <a:lstStyle/>
        <a:p>
          <a:endParaRPr lang="ru-RU"/>
        </a:p>
      </dgm:t>
    </dgm:pt>
    <dgm:pt modelId="{46D22093-6E05-44AA-945B-EC38FA2FC1AD}" type="pres">
      <dgm:prSet presAssocID="{C63A647B-407D-445B-8377-9BF819FBEBB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3D32D-E0F8-481E-895D-67DF3545CDD4}" type="pres">
      <dgm:prSet presAssocID="{C63A647B-407D-445B-8377-9BF819FBEBBA}" presName="tile3" presStyleLbl="node1" presStyleIdx="2" presStyleCnt="4"/>
      <dgm:spPr/>
      <dgm:t>
        <a:bodyPr/>
        <a:lstStyle/>
        <a:p>
          <a:endParaRPr lang="ru-RU"/>
        </a:p>
      </dgm:t>
    </dgm:pt>
    <dgm:pt modelId="{FFE29703-4101-4412-82CE-9C7C277A62F2}" type="pres">
      <dgm:prSet presAssocID="{C63A647B-407D-445B-8377-9BF819FBEBB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A8C04-FFED-4E98-9317-19A00A4235B3}" type="pres">
      <dgm:prSet presAssocID="{C63A647B-407D-445B-8377-9BF819FBEBBA}" presName="tile4" presStyleLbl="node1" presStyleIdx="3" presStyleCnt="4"/>
      <dgm:spPr/>
      <dgm:t>
        <a:bodyPr/>
        <a:lstStyle/>
        <a:p>
          <a:endParaRPr lang="ru-RU"/>
        </a:p>
      </dgm:t>
    </dgm:pt>
    <dgm:pt modelId="{FEC76792-56B0-49AE-B0D8-5DCC4E41D206}" type="pres">
      <dgm:prSet presAssocID="{C63A647B-407D-445B-8377-9BF819FBEBB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90BFC-6BB3-47B4-B1C7-35301746D558}" type="pres">
      <dgm:prSet presAssocID="{C63A647B-407D-445B-8377-9BF819FBEBBA}" presName="centerTile" presStyleLbl="fgShp" presStyleIdx="0" presStyleCnt="1" custScaleX="179689" custScaleY="14062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8DAF995-8248-4D1A-BCD0-0EA5B7CD4C3D}" type="presOf" srcId="{D9C7DC2E-0931-45E3-9E3B-73BC94F7A14E}" destId="{46D22093-6E05-44AA-945B-EC38FA2FC1AD}" srcOrd="1" destOrd="0" presId="urn:microsoft.com/office/officeart/2005/8/layout/matrix1"/>
    <dgm:cxn modelId="{C1A573B7-93C3-48EB-83B9-7F8D4FA5120D}" type="presOf" srcId="{D9C7DC2E-0931-45E3-9E3B-73BC94F7A14E}" destId="{CC2FE6F3-9B7D-4F80-81CE-2F713A60E32E}" srcOrd="0" destOrd="0" presId="urn:microsoft.com/office/officeart/2005/8/layout/matrix1"/>
    <dgm:cxn modelId="{4608ECBA-50A9-4709-89DB-1B73DFE14C1C}" srcId="{55C803B9-DE58-44C0-B71B-D2DFEB8691D4}" destId="{A2FE1ABD-0268-43C4-BF44-DD67B53FB7BB}" srcOrd="0" destOrd="0" parTransId="{6B548087-5705-4569-8ED9-FC1C6EEE3288}" sibTransId="{17B32C1B-1F07-4E16-B3D8-C06B804011D2}"/>
    <dgm:cxn modelId="{F9F250B4-CEC1-487A-A79B-9B25FD1C4BF5}" type="presOf" srcId="{A2FE1ABD-0268-43C4-BF44-DD67B53FB7BB}" destId="{04C9E4B9-9ED7-4BBE-94BC-7CA729CCF9D2}" srcOrd="1" destOrd="0" presId="urn:microsoft.com/office/officeart/2005/8/layout/matrix1"/>
    <dgm:cxn modelId="{880EE39A-344C-47EF-8B65-B1459B4BD65C}" srcId="{55C803B9-DE58-44C0-B71B-D2DFEB8691D4}" destId="{D9C7DC2E-0931-45E3-9E3B-73BC94F7A14E}" srcOrd="1" destOrd="0" parTransId="{96959BB5-8559-4F3D-AB05-B7CF0AA5DC5D}" sibTransId="{3D0B4ADC-1344-481B-BF09-F3003E8CBD76}"/>
    <dgm:cxn modelId="{AA9A6CB1-156F-4E00-B36A-9D94246A1BC8}" type="presOf" srcId="{3D94E766-AD1A-4605-B9F5-64AABCC20E80}" destId="{FFE29703-4101-4412-82CE-9C7C277A62F2}" srcOrd="1" destOrd="0" presId="urn:microsoft.com/office/officeart/2005/8/layout/matrix1"/>
    <dgm:cxn modelId="{90C12928-78D1-415F-9186-74E51894B9C5}" srcId="{C63A647B-407D-445B-8377-9BF819FBEBBA}" destId="{55C803B9-DE58-44C0-B71B-D2DFEB8691D4}" srcOrd="0" destOrd="0" parTransId="{6041216B-EC1C-44C9-BFE6-3603DF99C284}" sibTransId="{082872DD-DAF9-4DF7-BB68-CE89FE050B36}"/>
    <dgm:cxn modelId="{0ADBB0A9-E7DD-45FB-A421-80D466C627E4}" type="presOf" srcId="{3D94E766-AD1A-4605-B9F5-64AABCC20E80}" destId="{33A3D32D-E0F8-481E-895D-67DF3545CDD4}" srcOrd="0" destOrd="0" presId="urn:microsoft.com/office/officeart/2005/8/layout/matrix1"/>
    <dgm:cxn modelId="{147553DF-4010-4721-9FC0-7CC0EF3E01EB}" type="presOf" srcId="{A2FE1ABD-0268-43C4-BF44-DD67B53FB7BB}" destId="{5F803B6E-A215-40BA-BDD2-C307EB961F0D}" srcOrd="0" destOrd="0" presId="urn:microsoft.com/office/officeart/2005/8/layout/matrix1"/>
    <dgm:cxn modelId="{9EA4CBB1-C89D-4E65-87C3-520D27A2E54B}" type="presOf" srcId="{4EFD8CC5-6484-4D92-A53D-8E61ED380313}" destId="{AA9A8C04-FFED-4E98-9317-19A00A4235B3}" srcOrd="0" destOrd="0" presId="urn:microsoft.com/office/officeart/2005/8/layout/matrix1"/>
    <dgm:cxn modelId="{72F100F7-C1C0-4799-ADD8-85921A7B2D23}" srcId="{55C803B9-DE58-44C0-B71B-D2DFEB8691D4}" destId="{3D94E766-AD1A-4605-B9F5-64AABCC20E80}" srcOrd="2" destOrd="0" parTransId="{5E1336FF-2833-435C-A981-B0009ADA44AD}" sibTransId="{D9800349-2347-4277-9170-D7818544CACC}"/>
    <dgm:cxn modelId="{51A406E2-07FA-4E23-9972-9064A5233841}" type="presOf" srcId="{C63A647B-407D-445B-8377-9BF819FBEBBA}" destId="{B2AE5C8E-BEB9-4EB9-A053-7BC7C2D12503}" srcOrd="0" destOrd="0" presId="urn:microsoft.com/office/officeart/2005/8/layout/matrix1"/>
    <dgm:cxn modelId="{45E0B7EE-6BC2-4AE2-9B27-6D8180676D37}" srcId="{55C803B9-DE58-44C0-B71B-D2DFEB8691D4}" destId="{4EFD8CC5-6484-4D92-A53D-8E61ED380313}" srcOrd="3" destOrd="0" parTransId="{E31056B2-249D-4467-AA50-9001C842AC0B}" sibTransId="{7ECEF5B4-337F-49CA-BBF7-8B2380630FE9}"/>
    <dgm:cxn modelId="{EFD3255C-5438-438C-8CC3-8DA504D3C430}" type="presOf" srcId="{4EFD8CC5-6484-4D92-A53D-8E61ED380313}" destId="{FEC76792-56B0-49AE-B0D8-5DCC4E41D206}" srcOrd="1" destOrd="0" presId="urn:microsoft.com/office/officeart/2005/8/layout/matrix1"/>
    <dgm:cxn modelId="{4D9072A9-BA7B-4CA7-A2E2-A6F89F3C445F}" type="presOf" srcId="{55C803B9-DE58-44C0-B71B-D2DFEB8691D4}" destId="{87090BFC-6BB3-47B4-B1C7-35301746D558}" srcOrd="0" destOrd="0" presId="urn:microsoft.com/office/officeart/2005/8/layout/matrix1"/>
    <dgm:cxn modelId="{8EEB8A22-3AB5-4F7A-B6A0-44F79013D067}" type="presParOf" srcId="{B2AE5C8E-BEB9-4EB9-A053-7BC7C2D12503}" destId="{2B62DC50-D230-4206-9C3D-F62D0F1678D0}" srcOrd="0" destOrd="0" presId="urn:microsoft.com/office/officeart/2005/8/layout/matrix1"/>
    <dgm:cxn modelId="{C191B708-4F54-40C4-AAEC-4DB0205C1589}" type="presParOf" srcId="{2B62DC50-D230-4206-9C3D-F62D0F1678D0}" destId="{5F803B6E-A215-40BA-BDD2-C307EB961F0D}" srcOrd="0" destOrd="0" presId="urn:microsoft.com/office/officeart/2005/8/layout/matrix1"/>
    <dgm:cxn modelId="{E2208B28-1B2A-4D65-89C5-B1E34841E34E}" type="presParOf" srcId="{2B62DC50-D230-4206-9C3D-F62D0F1678D0}" destId="{04C9E4B9-9ED7-4BBE-94BC-7CA729CCF9D2}" srcOrd="1" destOrd="0" presId="urn:microsoft.com/office/officeart/2005/8/layout/matrix1"/>
    <dgm:cxn modelId="{277049A8-0B70-4813-A700-A0BD64ED90FC}" type="presParOf" srcId="{2B62DC50-D230-4206-9C3D-F62D0F1678D0}" destId="{CC2FE6F3-9B7D-4F80-81CE-2F713A60E32E}" srcOrd="2" destOrd="0" presId="urn:microsoft.com/office/officeart/2005/8/layout/matrix1"/>
    <dgm:cxn modelId="{5B12BC46-1C44-4204-AEDB-AD6BEB07DBC1}" type="presParOf" srcId="{2B62DC50-D230-4206-9C3D-F62D0F1678D0}" destId="{46D22093-6E05-44AA-945B-EC38FA2FC1AD}" srcOrd="3" destOrd="0" presId="urn:microsoft.com/office/officeart/2005/8/layout/matrix1"/>
    <dgm:cxn modelId="{4C20E9AC-85FC-48C2-8AB4-48B0CE225005}" type="presParOf" srcId="{2B62DC50-D230-4206-9C3D-F62D0F1678D0}" destId="{33A3D32D-E0F8-481E-895D-67DF3545CDD4}" srcOrd="4" destOrd="0" presId="urn:microsoft.com/office/officeart/2005/8/layout/matrix1"/>
    <dgm:cxn modelId="{496034F1-4426-4E3E-8094-BBE2C173EC56}" type="presParOf" srcId="{2B62DC50-D230-4206-9C3D-F62D0F1678D0}" destId="{FFE29703-4101-4412-82CE-9C7C277A62F2}" srcOrd="5" destOrd="0" presId="urn:microsoft.com/office/officeart/2005/8/layout/matrix1"/>
    <dgm:cxn modelId="{CE800780-4FA9-4259-9FC9-87D2AEA4BB87}" type="presParOf" srcId="{2B62DC50-D230-4206-9C3D-F62D0F1678D0}" destId="{AA9A8C04-FFED-4E98-9317-19A00A4235B3}" srcOrd="6" destOrd="0" presId="urn:microsoft.com/office/officeart/2005/8/layout/matrix1"/>
    <dgm:cxn modelId="{2561BB2C-5EC0-4FAB-AF1C-9CCE52B5EBB4}" type="presParOf" srcId="{2B62DC50-D230-4206-9C3D-F62D0F1678D0}" destId="{FEC76792-56B0-49AE-B0D8-5DCC4E41D206}" srcOrd="7" destOrd="0" presId="urn:microsoft.com/office/officeart/2005/8/layout/matrix1"/>
    <dgm:cxn modelId="{05248CC4-53B6-4139-AE8E-9D8A0F5AADC5}" type="presParOf" srcId="{B2AE5C8E-BEB9-4EB9-A053-7BC7C2D12503}" destId="{87090BFC-6BB3-47B4-B1C7-35301746D558}" srcOrd="1" destOrd="0" presId="urn:microsoft.com/office/officeart/2005/8/layout/matrix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63A647B-407D-445B-8377-9BF819FBEBBA}" type="doc">
      <dgm:prSet loTypeId="urn:microsoft.com/office/officeart/2005/8/layout/matrix1" loCatId="matrix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5C803B9-DE58-44C0-B71B-D2DFEB8691D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 - 36"/>
            </a:rPr>
            <a:t>Формулам </a:t>
          </a:r>
          <a:r>
            <a:rPr lang="en-US" sz="1800" dirty="0" smtClean="0">
              <a:solidFill>
                <a:schemeClr val="tx1"/>
              </a:solidFill>
              <a:latin typeface="Arial - 36"/>
            </a:rPr>
            <a:t>NO</a:t>
          </a:r>
          <a:r>
            <a:rPr lang="en-US" sz="1800" baseline="-25000" dirty="0" smtClean="0">
              <a:solidFill>
                <a:schemeClr val="tx1"/>
              </a:solidFill>
              <a:latin typeface="Arial - 36"/>
            </a:rPr>
            <a:t>2</a:t>
          </a:r>
          <a:r>
            <a:rPr lang="en-US" sz="1800" dirty="0" smtClean="0">
              <a:solidFill>
                <a:schemeClr val="tx1"/>
              </a:solidFill>
              <a:latin typeface="Arial - 36"/>
            </a:rPr>
            <a:t> </a:t>
          </a:r>
          <a:r>
            <a:rPr lang="ru-RU" sz="1800" dirty="0" smtClean="0">
              <a:solidFill>
                <a:schemeClr val="tx1"/>
              </a:solidFill>
              <a:latin typeface="Arial - 36"/>
            </a:rPr>
            <a:t>и </a:t>
          </a:r>
          <a:r>
            <a:rPr lang="en-US" sz="1800" dirty="0" smtClean="0">
              <a:solidFill>
                <a:schemeClr val="tx1"/>
              </a:solidFill>
              <a:latin typeface="Arial - 36"/>
            </a:rPr>
            <a:t>Cu(OH)</a:t>
          </a:r>
          <a:r>
            <a:rPr lang="en-US" sz="1800" baseline="-25000" dirty="0" smtClean="0">
              <a:solidFill>
                <a:schemeClr val="tx1"/>
              </a:solidFill>
              <a:latin typeface="Arial - 36"/>
            </a:rPr>
            <a:t>2</a:t>
          </a:r>
          <a:r>
            <a:rPr lang="en-US" sz="1800" dirty="0" smtClean="0">
              <a:solidFill>
                <a:schemeClr val="tx1"/>
              </a:solidFill>
              <a:latin typeface="Arial - 36"/>
            </a:rPr>
            <a:t> </a:t>
          </a:r>
          <a:r>
            <a:rPr lang="ru-RU" sz="1800" dirty="0" smtClean="0">
              <a:solidFill>
                <a:schemeClr val="tx1"/>
              </a:solidFill>
              <a:latin typeface="Arial - 36"/>
            </a:rPr>
            <a:t>соответствуют названия</a:t>
          </a:r>
          <a:endParaRPr lang="ru-RU" sz="1800" dirty="0">
            <a:solidFill>
              <a:schemeClr val="tx1"/>
            </a:solidFill>
          </a:endParaRPr>
        </a:p>
      </dgm:t>
    </dgm:pt>
    <dgm:pt modelId="{6041216B-EC1C-44C9-BFE6-3603DF99C284}" type="parTrans" cxnId="{90C12928-78D1-415F-9186-74E51894B9C5}">
      <dgm:prSet/>
      <dgm:spPr/>
      <dgm:t>
        <a:bodyPr/>
        <a:lstStyle/>
        <a:p>
          <a:endParaRPr lang="ru-RU"/>
        </a:p>
      </dgm:t>
    </dgm:pt>
    <dgm:pt modelId="{082872DD-DAF9-4DF7-BB68-CE89FE050B36}" type="sibTrans" cxnId="{90C12928-78D1-415F-9186-74E51894B9C5}">
      <dgm:prSet/>
      <dgm:spPr/>
      <dgm:t>
        <a:bodyPr/>
        <a:lstStyle/>
        <a:p>
          <a:endParaRPr lang="ru-RU"/>
        </a:p>
      </dgm:t>
    </dgm:pt>
    <dgm:pt modelId="{A2FE1ABD-0268-43C4-BF44-DD67B53FB7B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Arial - 30"/>
            </a:rPr>
            <a:t>1) оксид азота (</a:t>
          </a:r>
          <a:r>
            <a:rPr lang="en-US" sz="2400" b="1" dirty="0" smtClean="0">
              <a:solidFill>
                <a:schemeClr val="bg1"/>
              </a:solidFill>
              <a:latin typeface="Arial - 30"/>
            </a:rPr>
            <a:t>I</a:t>
          </a:r>
          <a:r>
            <a:rPr lang="ru-RU" sz="2400" b="1" dirty="0" smtClean="0">
              <a:solidFill>
                <a:schemeClr val="bg1"/>
              </a:solidFill>
              <a:latin typeface="Arial - 30"/>
            </a:rPr>
            <a:t>) и </a:t>
          </a:r>
          <a:r>
            <a:rPr lang="ru-RU" sz="2400" b="1" dirty="0" err="1" smtClean="0">
              <a:solidFill>
                <a:schemeClr val="bg1"/>
              </a:solidFill>
              <a:latin typeface="Arial - 30"/>
            </a:rPr>
            <a:t>гидроксид</a:t>
          </a:r>
          <a:r>
            <a:rPr lang="ru-RU" sz="2400" b="1" dirty="0" smtClean="0">
              <a:solidFill>
                <a:schemeClr val="bg1"/>
              </a:solidFill>
              <a:latin typeface="Arial - 30"/>
            </a:rPr>
            <a:t> меди (</a:t>
          </a:r>
          <a:r>
            <a:rPr lang="en-US" sz="2400" b="1" dirty="0" smtClean="0">
              <a:solidFill>
                <a:schemeClr val="bg1"/>
              </a:solidFill>
              <a:latin typeface="Arial - 30"/>
            </a:rPr>
            <a:t>I)</a:t>
          </a:r>
          <a:r>
            <a:rPr lang="en-US" sz="2400" dirty="0" smtClean="0">
              <a:solidFill>
                <a:schemeClr val="bg1"/>
              </a:solidFill>
              <a:latin typeface="Arial - 30"/>
            </a:rPr>
            <a:t>    </a:t>
          </a:r>
          <a:endParaRPr lang="ru-RU" sz="4000" dirty="0">
            <a:solidFill>
              <a:schemeClr val="bg1"/>
            </a:solidFill>
          </a:endParaRPr>
        </a:p>
      </dgm:t>
    </dgm:pt>
    <dgm:pt modelId="{6B548087-5705-4569-8ED9-FC1C6EEE3288}" type="parTrans" cxnId="{4608ECBA-50A9-4709-89DB-1B73DFE14C1C}">
      <dgm:prSet/>
      <dgm:spPr/>
      <dgm:t>
        <a:bodyPr/>
        <a:lstStyle/>
        <a:p>
          <a:endParaRPr lang="ru-RU"/>
        </a:p>
      </dgm:t>
    </dgm:pt>
    <dgm:pt modelId="{17B32C1B-1F07-4E16-B3D8-C06B804011D2}" type="sibTrans" cxnId="{4608ECBA-50A9-4709-89DB-1B73DFE14C1C}">
      <dgm:prSet/>
      <dgm:spPr/>
      <dgm:t>
        <a:bodyPr/>
        <a:lstStyle/>
        <a:p>
          <a:endParaRPr lang="ru-RU"/>
        </a:p>
      </dgm:t>
    </dgm:pt>
    <dgm:pt modelId="{D9C7DC2E-0931-45E3-9E3B-73BC94F7A14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Arial - 30"/>
            </a:rPr>
            <a:t>2) </a:t>
          </a:r>
          <a:r>
            <a:rPr lang="ru-RU" sz="2400" b="1" dirty="0" smtClean="0">
              <a:solidFill>
                <a:schemeClr val="bg1"/>
              </a:solidFill>
              <a:latin typeface="Arial - 32"/>
            </a:rPr>
            <a:t>оксид азота (</a:t>
          </a:r>
          <a:r>
            <a:rPr lang="en-US" sz="2400" b="1" dirty="0" smtClean="0">
              <a:solidFill>
                <a:schemeClr val="bg1"/>
              </a:solidFill>
              <a:latin typeface="Arial - 32"/>
            </a:rPr>
            <a:t>II</a:t>
          </a:r>
          <a:r>
            <a:rPr lang="ru-RU" sz="2400" b="1" dirty="0" smtClean="0">
              <a:solidFill>
                <a:schemeClr val="bg1"/>
              </a:solidFill>
              <a:latin typeface="Arial - 32"/>
            </a:rPr>
            <a:t>) и </a:t>
          </a:r>
          <a:r>
            <a:rPr lang="ru-RU" sz="2400" b="1" dirty="0" err="1" smtClean="0">
              <a:solidFill>
                <a:schemeClr val="bg1"/>
              </a:solidFill>
              <a:latin typeface="Arial - 32"/>
            </a:rPr>
            <a:t>гидроксид</a:t>
          </a:r>
          <a:r>
            <a:rPr lang="ru-RU" sz="2400" b="1" dirty="0" smtClean="0">
              <a:solidFill>
                <a:schemeClr val="bg1"/>
              </a:solidFill>
              <a:latin typeface="Arial - 32"/>
            </a:rPr>
            <a:t> меди (</a:t>
          </a:r>
          <a:r>
            <a:rPr lang="en-US" sz="2400" b="1" dirty="0" smtClean="0">
              <a:solidFill>
                <a:schemeClr val="bg1"/>
              </a:solidFill>
              <a:latin typeface="Arial - 32"/>
            </a:rPr>
            <a:t>II</a:t>
          </a:r>
          <a:r>
            <a:rPr lang="ru-RU" sz="2400" b="1" dirty="0" smtClean="0">
              <a:solidFill>
                <a:schemeClr val="bg1"/>
              </a:solidFill>
              <a:latin typeface="Arial - 32"/>
            </a:rPr>
            <a:t>)</a:t>
          </a:r>
          <a:endParaRPr lang="ru-RU" sz="2400" dirty="0">
            <a:solidFill>
              <a:schemeClr val="bg1"/>
            </a:solidFill>
          </a:endParaRPr>
        </a:p>
      </dgm:t>
    </dgm:pt>
    <dgm:pt modelId="{96959BB5-8559-4F3D-AB05-B7CF0AA5DC5D}" type="parTrans" cxnId="{880EE39A-344C-47EF-8B65-B1459B4BD65C}">
      <dgm:prSet/>
      <dgm:spPr/>
      <dgm:t>
        <a:bodyPr/>
        <a:lstStyle/>
        <a:p>
          <a:endParaRPr lang="ru-RU"/>
        </a:p>
      </dgm:t>
    </dgm:pt>
    <dgm:pt modelId="{3D0B4ADC-1344-481B-BF09-F3003E8CBD76}" type="sibTrans" cxnId="{880EE39A-344C-47EF-8B65-B1459B4BD65C}">
      <dgm:prSet/>
      <dgm:spPr/>
      <dgm:t>
        <a:bodyPr/>
        <a:lstStyle/>
        <a:p>
          <a:endParaRPr lang="ru-RU"/>
        </a:p>
      </dgm:t>
    </dgm:pt>
    <dgm:pt modelId="{3D94E766-AD1A-4605-B9F5-64AABCC20E8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Arial - 30"/>
            </a:rPr>
            <a:t>3) </a:t>
          </a:r>
          <a:r>
            <a:rPr lang="ru-RU" sz="2400" b="1" dirty="0" smtClean="0">
              <a:solidFill>
                <a:schemeClr val="bg1"/>
              </a:solidFill>
              <a:latin typeface="Arial - 32"/>
            </a:rPr>
            <a:t>оксид азота (</a:t>
          </a:r>
          <a:r>
            <a:rPr lang="en-US" sz="2400" b="1" dirty="0" smtClean="0">
              <a:solidFill>
                <a:schemeClr val="bg1"/>
              </a:solidFill>
              <a:latin typeface="Arial - 32"/>
            </a:rPr>
            <a:t>II</a:t>
          </a:r>
          <a:r>
            <a:rPr lang="ru-RU" sz="2400" b="1" dirty="0" smtClean="0">
              <a:solidFill>
                <a:schemeClr val="bg1"/>
              </a:solidFill>
              <a:latin typeface="Arial - 32"/>
            </a:rPr>
            <a:t>) и </a:t>
          </a:r>
          <a:r>
            <a:rPr lang="ru-RU" sz="2400" b="1" dirty="0" err="1" smtClean="0">
              <a:solidFill>
                <a:schemeClr val="bg1"/>
              </a:solidFill>
              <a:latin typeface="Arial - 32"/>
            </a:rPr>
            <a:t>гидроксид</a:t>
          </a:r>
          <a:r>
            <a:rPr lang="ru-RU" sz="2400" b="1" dirty="0" smtClean="0">
              <a:solidFill>
                <a:schemeClr val="bg1"/>
              </a:solidFill>
              <a:latin typeface="Arial - 32"/>
            </a:rPr>
            <a:t> меди (</a:t>
          </a:r>
          <a:r>
            <a:rPr lang="en-US" sz="2400" b="1" dirty="0" smtClean="0">
              <a:solidFill>
                <a:schemeClr val="bg1"/>
              </a:solidFill>
              <a:latin typeface="Arial - 32"/>
            </a:rPr>
            <a:t>II)</a:t>
          </a:r>
          <a:r>
            <a:rPr lang="en-US" sz="2400" dirty="0" smtClean="0">
              <a:solidFill>
                <a:schemeClr val="bg1"/>
              </a:solidFill>
              <a:latin typeface="Arial - 32"/>
            </a:rPr>
            <a:t>   </a:t>
          </a:r>
          <a:endParaRPr lang="ru-RU" sz="4000" dirty="0">
            <a:solidFill>
              <a:schemeClr val="bg1"/>
            </a:solidFill>
          </a:endParaRPr>
        </a:p>
      </dgm:t>
    </dgm:pt>
    <dgm:pt modelId="{5E1336FF-2833-435C-A981-B0009ADA44AD}" type="parTrans" cxnId="{72F100F7-C1C0-4799-ADD8-85921A7B2D23}">
      <dgm:prSet/>
      <dgm:spPr/>
      <dgm:t>
        <a:bodyPr/>
        <a:lstStyle/>
        <a:p>
          <a:endParaRPr lang="ru-RU"/>
        </a:p>
      </dgm:t>
    </dgm:pt>
    <dgm:pt modelId="{D9800349-2347-4277-9170-D7818544CACC}" type="sibTrans" cxnId="{72F100F7-C1C0-4799-ADD8-85921A7B2D23}">
      <dgm:prSet/>
      <dgm:spPr/>
      <dgm:t>
        <a:bodyPr/>
        <a:lstStyle/>
        <a:p>
          <a:endParaRPr lang="ru-RU"/>
        </a:p>
      </dgm:t>
    </dgm:pt>
    <dgm:pt modelId="{4EFD8CC5-6484-4D92-A53D-8E61ED38031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Arial - 30"/>
            </a:rPr>
            <a:t>4) </a:t>
          </a:r>
          <a:r>
            <a:rPr lang="ru-RU" sz="2400" b="1" dirty="0" smtClean="0">
              <a:solidFill>
                <a:schemeClr val="bg1"/>
              </a:solidFill>
              <a:latin typeface="Arial - 32"/>
            </a:rPr>
            <a:t>оксид азота (</a:t>
          </a:r>
          <a:r>
            <a:rPr lang="en-US" sz="2400" b="1" dirty="0" smtClean="0">
              <a:solidFill>
                <a:schemeClr val="bg1"/>
              </a:solidFill>
              <a:latin typeface="Arial - 32"/>
            </a:rPr>
            <a:t>IV</a:t>
          </a:r>
          <a:r>
            <a:rPr lang="ru-RU" sz="2400" b="1" dirty="0" smtClean="0">
              <a:solidFill>
                <a:schemeClr val="bg1"/>
              </a:solidFill>
              <a:latin typeface="Arial - 32"/>
            </a:rPr>
            <a:t>) и </a:t>
          </a:r>
          <a:r>
            <a:rPr lang="ru-RU" sz="2400" b="1" dirty="0" err="1" smtClean="0">
              <a:solidFill>
                <a:schemeClr val="bg1"/>
              </a:solidFill>
              <a:latin typeface="Arial - 32"/>
            </a:rPr>
            <a:t>гидроксид</a:t>
          </a:r>
          <a:r>
            <a:rPr lang="ru-RU" sz="2400" b="1" dirty="0" smtClean="0">
              <a:solidFill>
                <a:schemeClr val="bg1"/>
              </a:solidFill>
              <a:latin typeface="Arial - 32"/>
            </a:rPr>
            <a:t> меди (</a:t>
          </a:r>
          <a:r>
            <a:rPr lang="en-US" sz="2400" b="1" dirty="0" smtClean="0">
              <a:solidFill>
                <a:schemeClr val="bg1"/>
              </a:solidFill>
              <a:latin typeface="Arial - 32"/>
            </a:rPr>
            <a:t>II)</a:t>
          </a:r>
          <a:r>
            <a:rPr lang="en-US" sz="2400" dirty="0" smtClean="0">
              <a:solidFill>
                <a:schemeClr val="bg1"/>
              </a:solidFill>
              <a:latin typeface="Arial - 32"/>
            </a:rPr>
            <a:t>   </a:t>
          </a:r>
          <a:endParaRPr lang="ru-RU" sz="2400" dirty="0">
            <a:solidFill>
              <a:schemeClr val="bg1"/>
            </a:solidFill>
          </a:endParaRPr>
        </a:p>
      </dgm:t>
    </dgm:pt>
    <dgm:pt modelId="{E31056B2-249D-4467-AA50-9001C842AC0B}" type="parTrans" cxnId="{45E0B7EE-6BC2-4AE2-9B27-6D8180676D37}">
      <dgm:prSet/>
      <dgm:spPr/>
      <dgm:t>
        <a:bodyPr/>
        <a:lstStyle/>
        <a:p>
          <a:endParaRPr lang="ru-RU"/>
        </a:p>
      </dgm:t>
    </dgm:pt>
    <dgm:pt modelId="{7ECEF5B4-337F-49CA-BBF7-8B2380630FE9}" type="sibTrans" cxnId="{45E0B7EE-6BC2-4AE2-9B27-6D8180676D37}">
      <dgm:prSet/>
      <dgm:spPr/>
      <dgm:t>
        <a:bodyPr/>
        <a:lstStyle/>
        <a:p>
          <a:endParaRPr lang="ru-RU"/>
        </a:p>
      </dgm:t>
    </dgm:pt>
    <dgm:pt modelId="{B2AE5C8E-BEB9-4EB9-A053-7BC7C2D12503}" type="pres">
      <dgm:prSet presAssocID="{C63A647B-407D-445B-8377-9BF819FBEBB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62DC50-D230-4206-9C3D-F62D0F1678D0}" type="pres">
      <dgm:prSet presAssocID="{C63A647B-407D-445B-8377-9BF819FBEBBA}" presName="matrix" presStyleCnt="0"/>
      <dgm:spPr/>
    </dgm:pt>
    <dgm:pt modelId="{5F803B6E-A215-40BA-BDD2-C307EB961F0D}" type="pres">
      <dgm:prSet presAssocID="{C63A647B-407D-445B-8377-9BF819FBEBBA}" presName="tile1" presStyleLbl="node1" presStyleIdx="0" presStyleCnt="4"/>
      <dgm:spPr/>
      <dgm:t>
        <a:bodyPr/>
        <a:lstStyle/>
        <a:p>
          <a:endParaRPr lang="ru-RU"/>
        </a:p>
      </dgm:t>
    </dgm:pt>
    <dgm:pt modelId="{04C9E4B9-9ED7-4BBE-94BC-7CA729CCF9D2}" type="pres">
      <dgm:prSet presAssocID="{C63A647B-407D-445B-8377-9BF819FBEBB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FE6F3-9B7D-4F80-81CE-2F713A60E32E}" type="pres">
      <dgm:prSet presAssocID="{C63A647B-407D-445B-8377-9BF819FBEBBA}" presName="tile2" presStyleLbl="node1" presStyleIdx="1" presStyleCnt="4"/>
      <dgm:spPr/>
      <dgm:t>
        <a:bodyPr/>
        <a:lstStyle/>
        <a:p>
          <a:endParaRPr lang="ru-RU"/>
        </a:p>
      </dgm:t>
    </dgm:pt>
    <dgm:pt modelId="{46D22093-6E05-44AA-945B-EC38FA2FC1AD}" type="pres">
      <dgm:prSet presAssocID="{C63A647B-407D-445B-8377-9BF819FBEBB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3D32D-E0F8-481E-895D-67DF3545CDD4}" type="pres">
      <dgm:prSet presAssocID="{C63A647B-407D-445B-8377-9BF819FBEBBA}" presName="tile3" presStyleLbl="node1" presStyleIdx="2" presStyleCnt="4"/>
      <dgm:spPr/>
      <dgm:t>
        <a:bodyPr/>
        <a:lstStyle/>
        <a:p>
          <a:endParaRPr lang="ru-RU"/>
        </a:p>
      </dgm:t>
    </dgm:pt>
    <dgm:pt modelId="{FFE29703-4101-4412-82CE-9C7C277A62F2}" type="pres">
      <dgm:prSet presAssocID="{C63A647B-407D-445B-8377-9BF819FBEBB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A8C04-FFED-4E98-9317-19A00A4235B3}" type="pres">
      <dgm:prSet presAssocID="{C63A647B-407D-445B-8377-9BF819FBEBBA}" presName="tile4" presStyleLbl="node1" presStyleIdx="3" presStyleCnt="4"/>
      <dgm:spPr/>
      <dgm:t>
        <a:bodyPr/>
        <a:lstStyle/>
        <a:p>
          <a:endParaRPr lang="ru-RU"/>
        </a:p>
      </dgm:t>
    </dgm:pt>
    <dgm:pt modelId="{FEC76792-56B0-49AE-B0D8-5DCC4E41D206}" type="pres">
      <dgm:prSet presAssocID="{C63A647B-407D-445B-8377-9BF819FBEBB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90BFC-6BB3-47B4-B1C7-35301746D558}" type="pres">
      <dgm:prSet presAssocID="{C63A647B-407D-445B-8377-9BF819FBEBBA}" presName="centerTile" presStyleLbl="fgShp" presStyleIdx="0" presStyleCnt="1" custScaleX="179689" custScaleY="14062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533CAC8-41AF-47AC-89F3-2313717C6A9C}" type="presOf" srcId="{A2FE1ABD-0268-43C4-BF44-DD67B53FB7BB}" destId="{04C9E4B9-9ED7-4BBE-94BC-7CA729CCF9D2}" srcOrd="1" destOrd="0" presId="urn:microsoft.com/office/officeart/2005/8/layout/matrix1"/>
    <dgm:cxn modelId="{9D7117C1-3AD0-417F-A95E-CC08F6844D4F}" type="presOf" srcId="{A2FE1ABD-0268-43C4-BF44-DD67B53FB7BB}" destId="{5F803B6E-A215-40BA-BDD2-C307EB961F0D}" srcOrd="0" destOrd="0" presId="urn:microsoft.com/office/officeart/2005/8/layout/matrix1"/>
    <dgm:cxn modelId="{72F100F7-C1C0-4799-ADD8-85921A7B2D23}" srcId="{55C803B9-DE58-44C0-B71B-D2DFEB8691D4}" destId="{3D94E766-AD1A-4605-B9F5-64AABCC20E80}" srcOrd="2" destOrd="0" parTransId="{5E1336FF-2833-435C-A981-B0009ADA44AD}" sibTransId="{D9800349-2347-4277-9170-D7818544CACC}"/>
    <dgm:cxn modelId="{880EE39A-344C-47EF-8B65-B1459B4BD65C}" srcId="{55C803B9-DE58-44C0-B71B-D2DFEB8691D4}" destId="{D9C7DC2E-0931-45E3-9E3B-73BC94F7A14E}" srcOrd="1" destOrd="0" parTransId="{96959BB5-8559-4F3D-AB05-B7CF0AA5DC5D}" sibTransId="{3D0B4ADC-1344-481B-BF09-F3003E8CBD76}"/>
    <dgm:cxn modelId="{76615D56-AB67-419B-A2E5-1460F5E7726C}" type="presOf" srcId="{D9C7DC2E-0931-45E3-9E3B-73BC94F7A14E}" destId="{46D22093-6E05-44AA-945B-EC38FA2FC1AD}" srcOrd="1" destOrd="0" presId="urn:microsoft.com/office/officeart/2005/8/layout/matrix1"/>
    <dgm:cxn modelId="{145AA951-3089-4354-8EDF-3D84A2E9A574}" type="presOf" srcId="{C63A647B-407D-445B-8377-9BF819FBEBBA}" destId="{B2AE5C8E-BEB9-4EB9-A053-7BC7C2D12503}" srcOrd="0" destOrd="0" presId="urn:microsoft.com/office/officeart/2005/8/layout/matrix1"/>
    <dgm:cxn modelId="{7743636A-A43D-436D-9892-DF1B5612F8F8}" type="presOf" srcId="{D9C7DC2E-0931-45E3-9E3B-73BC94F7A14E}" destId="{CC2FE6F3-9B7D-4F80-81CE-2F713A60E32E}" srcOrd="0" destOrd="0" presId="urn:microsoft.com/office/officeart/2005/8/layout/matrix1"/>
    <dgm:cxn modelId="{19F0C752-34E2-4FBA-A95F-80C4C0EED64F}" type="presOf" srcId="{3D94E766-AD1A-4605-B9F5-64AABCC20E80}" destId="{FFE29703-4101-4412-82CE-9C7C277A62F2}" srcOrd="1" destOrd="0" presId="urn:microsoft.com/office/officeart/2005/8/layout/matrix1"/>
    <dgm:cxn modelId="{88E22538-65FB-4F2D-AF57-14B185213B02}" type="presOf" srcId="{3D94E766-AD1A-4605-B9F5-64AABCC20E80}" destId="{33A3D32D-E0F8-481E-895D-67DF3545CDD4}" srcOrd="0" destOrd="0" presId="urn:microsoft.com/office/officeart/2005/8/layout/matrix1"/>
    <dgm:cxn modelId="{45E0B7EE-6BC2-4AE2-9B27-6D8180676D37}" srcId="{55C803B9-DE58-44C0-B71B-D2DFEB8691D4}" destId="{4EFD8CC5-6484-4D92-A53D-8E61ED380313}" srcOrd="3" destOrd="0" parTransId="{E31056B2-249D-4467-AA50-9001C842AC0B}" sibTransId="{7ECEF5B4-337F-49CA-BBF7-8B2380630FE9}"/>
    <dgm:cxn modelId="{807014C3-5F65-4817-9862-2ADB40BD33C1}" type="presOf" srcId="{4EFD8CC5-6484-4D92-A53D-8E61ED380313}" destId="{FEC76792-56B0-49AE-B0D8-5DCC4E41D206}" srcOrd="1" destOrd="0" presId="urn:microsoft.com/office/officeart/2005/8/layout/matrix1"/>
    <dgm:cxn modelId="{A25F5E78-B1B9-4E0F-A4EB-CAB6A0ED4591}" type="presOf" srcId="{55C803B9-DE58-44C0-B71B-D2DFEB8691D4}" destId="{87090BFC-6BB3-47B4-B1C7-35301746D558}" srcOrd="0" destOrd="0" presId="urn:microsoft.com/office/officeart/2005/8/layout/matrix1"/>
    <dgm:cxn modelId="{653A5F74-5B53-455D-AC51-0A3A6A2246D3}" type="presOf" srcId="{4EFD8CC5-6484-4D92-A53D-8E61ED380313}" destId="{AA9A8C04-FFED-4E98-9317-19A00A4235B3}" srcOrd="0" destOrd="0" presId="urn:microsoft.com/office/officeart/2005/8/layout/matrix1"/>
    <dgm:cxn modelId="{90C12928-78D1-415F-9186-74E51894B9C5}" srcId="{C63A647B-407D-445B-8377-9BF819FBEBBA}" destId="{55C803B9-DE58-44C0-B71B-D2DFEB8691D4}" srcOrd="0" destOrd="0" parTransId="{6041216B-EC1C-44C9-BFE6-3603DF99C284}" sibTransId="{082872DD-DAF9-4DF7-BB68-CE89FE050B36}"/>
    <dgm:cxn modelId="{4608ECBA-50A9-4709-89DB-1B73DFE14C1C}" srcId="{55C803B9-DE58-44C0-B71B-D2DFEB8691D4}" destId="{A2FE1ABD-0268-43C4-BF44-DD67B53FB7BB}" srcOrd="0" destOrd="0" parTransId="{6B548087-5705-4569-8ED9-FC1C6EEE3288}" sibTransId="{17B32C1B-1F07-4E16-B3D8-C06B804011D2}"/>
    <dgm:cxn modelId="{4882F1F0-BA84-46C0-8E91-D5333536326C}" type="presParOf" srcId="{B2AE5C8E-BEB9-4EB9-A053-7BC7C2D12503}" destId="{2B62DC50-D230-4206-9C3D-F62D0F1678D0}" srcOrd="0" destOrd="0" presId="urn:microsoft.com/office/officeart/2005/8/layout/matrix1"/>
    <dgm:cxn modelId="{EDADB25E-FE5D-4C10-BC3D-282E67B96B36}" type="presParOf" srcId="{2B62DC50-D230-4206-9C3D-F62D0F1678D0}" destId="{5F803B6E-A215-40BA-BDD2-C307EB961F0D}" srcOrd="0" destOrd="0" presId="urn:microsoft.com/office/officeart/2005/8/layout/matrix1"/>
    <dgm:cxn modelId="{984864F2-FA59-48A5-908C-7C695FF08D3F}" type="presParOf" srcId="{2B62DC50-D230-4206-9C3D-F62D0F1678D0}" destId="{04C9E4B9-9ED7-4BBE-94BC-7CA729CCF9D2}" srcOrd="1" destOrd="0" presId="urn:microsoft.com/office/officeart/2005/8/layout/matrix1"/>
    <dgm:cxn modelId="{5813B117-EBDA-4506-92DF-9020818B77C0}" type="presParOf" srcId="{2B62DC50-D230-4206-9C3D-F62D0F1678D0}" destId="{CC2FE6F3-9B7D-4F80-81CE-2F713A60E32E}" srcOrd="2" destOrd="0" presId="urn:microsoft.com/office/officeart/2005/8/layout/matrix1"/>
    <dgm:cxn modelId="{20294B16-D70F-44E8-9CFA-BE165298D86F}" type="presParOf" srcId="{2B62DC50-D230-4206-9C3D-F62D0F1678D0}" destId="{46D22093-6E05-44AA-945B-EC38FA2FC1AD}" srcOrd="3" destOrd="0" presId="urn:microsoft.com/office/officeart/2005/8/layout/matrix1"/>
    <dgm:cxn modelId="{F121E2DA-2AA9-4A3B-81E9-BFF751AC60F1}" type="presParOf" srcId="{2B62DC50-D230-4206-9C3D-F62D0F1678D0}" destId="{33A3D32D-E0F8-481E-895D-67DF3545CDD4}" srcOrd="4" destOrd="0" presId="urn:microsoft.com/office/officeart/2005/8/layout/matrix1"/>
    <dgm:cxn modelId="{AA9D4CB6-A951-4A12-8249-31CD7D147C1E}" type="presParOf" srcId="{2B62DC50-D230-4206-9C3D-F62D0F1678D0}" destId="{FFE29703-4101-4412-82CE-9C7C277A62F2}" srcOrd="5" destOrd="0" presId="urn:microsoft.com/office/officeart/2005/8/layout/matrix1"/>
    <dgm:cxn modelId="{988AF1C0-6B65-4689-A0E3-3B92BE4DD126}" type="presParOf" srcId="{2B62DC50-D230-4206-9C3D-F62D0F1678D0}" destId="{AA9A8C04-FFED-4E98-9317-19A00A4235B3}" srcOrd="6" destOrd="0" presId="urn:microsoft.com/office/officeart/2005/8/layout/matrix1"/>
    <dgm:cxn modelId="{8416D553-9923-4D8B-84C9-CFC37274F15F}" type="presParOf" srcId="{2B62DC50-D230-4206-9C3D-F62D0F1678D0}" destId="{FEC76792-56B0-49AE-B0D8-5DCC4E41D206}" srcOrd="7" destOrd="0" presId="urn:microsoft.com/office/officeart/2005/8/layout/matrix1"/>
    <dgm:cxn modelId="{29EEC33F-E142-4337-B788-7EFA5C412E3B}" type="presParOf" srcId="{B2AE5C8E-BEB9-4EB9-A053-7BC7C2D12503}" destId="{87090BFC-6BB3-47B4-B1C7-35301746D558}" srcOrd="1" destOrd="0" presId="urn:microsoft.com/office/officeart/2005/8/layout/matrix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63A647B-407D-445B-8377-9BF819FBEBBA}" type="doc">
      <dgm:prSet loTypeId="urn:microsoft.com/office/officeart/2005/8/layout/matrix1" loCatId="matrix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5C803B9-DE58-44C0-B71B-D2DFEB8691D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 - 41"/>
            </a:rPr>
            <a:t>Оксид углерода (</a:t>
          </a:r>
          <a:r>
            <a:rPr lang="en-US" sz="1800" dirty="0" smtClean="0">
              <a:solidFill>
                <a:schemeClr val="tx1"/>
              </a:solidFill>
              <a:latin typeface="Arial - 41"/>
            </a:rPr>
            <a:t>IV) </a:t>
          </a:r>
          <a:r>
            <a:rPr lang="ru-RU" sz="1800" dirty="0" smtClean="0">
              <a:solidFill>
                <a:schemeClr val="tx1"/>
              </a:solidFill>
              <a:latin typeface="Arial - 41"/>
            </a:rPr>
            <a:t>взаимодействует с </a:t>
          </a:r>
          <a:endParaRPr lang="ru-RU" sz="1800" dirty="0">
            <a:solidFill>
              <a:schemeClr val="tx1"/>
            </a:solidFill>
          </a:endParaRPr>
        </a:p>
      </dgm:t>
    </dgm:pt>
    <dgm:pt modelId="{6041216B-EC1C-44C9-BFE6-3603DF99C284}" type="parTrans" cxnId="{90C12928-78D1-415F-9186-74E51894B9C5}">
      <dgm:prSet/>
      <dgm:spPr/>
      <dgm:t>
        <a:bodyPr/>
        <a:lstStyle/>
        <a:p>
          <a:endParaRPr lang="ru-RU"/>
        </a:p>
      </dgm:t>
    </dgm:pt>
    <dgm:pt modelId="{082872DD-DAF9-4DF7-BB68-CE89FE050B36}" type="sibTrans" cxnId="{90C12928-78D1-415F-9186-74E51894B9C5}">
      <dgm:prSet/>
      <dgm:spPr/>
      <dgm:t>
        <a:bodyPr/>
        <a:lstStyle/>
        <a:p>
          <a:endParaRPr lang="ru-RU"/>
        </a:p>
      </dgm:t>
    </dgm:pt>
    <dgm:pt modelId="{A2FE1ABD-0268-43C4-BF44-DD67B53FB7B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Arial - 30"/>
            </a:rPr>
            <a:t>1) </a:t>
          </a:r>
          <a:r>
            <a:rPr lang="en-US" sz="2400" b="1" dirty="0" err="1" smtClean="0">
              <a:solidFill>
                <a:schemeClr val="bg1"/>
              </a:solidFill>
              <a:latin typeface="Arial - 39"/>
            </a:rPr>
            <a:t>NaCl</a:t>
          </a:r>
          <a:r>
            <a:rPr lang="en-US" sz="2400" dirty="0" smtClean="0">
              <a:solidFill>
                <a:schemeClr val="bg1"/>
              </a:solidFill>
              <a:latin typeface="Arial - 39"/>
            </a:rPr>
            <a:t>    </a:t>
          </a:r>
          <a:endParaRPr lang="ru-RU" sz="4000" dirty="0">
            <a:solidFill>
              <a:schemeClr val="bg1"/>
            </a:solidFill>
          </a:endParaRPr>
        </a:p>
      </dgm:t>
    </dgm:pt>
    <dgm:pt modelId="{6B548087-5705-4569-8ED9-FC1C6EEE3288}" type="parTrans" cxnId="{4608ECBA-50A9-4709-89DB-1B73DFE14C1C}">
      <dgm:prSet/>
      <dgm:spPr/>
      <dgm:t>
        <a:bodyPr/>
        <a:lstStyle/>
        <a:p>
          <a:endParaRPr lang="ru-RU"/>
        </a:p>
      </dgm:t>
    </dgm:pt>
    <dgm:pt modelId="{17B32C1B-1F07-4E16-B3D8-C06B804011D2}" type="sibTrans" cxnId="{4608ECBA-50A9-4709-89DB-1B73DFE14C1C}">
      <dgm:prSet/>
      <dgm:spPr/>
      <dgm:t>
        <a:bodyPr/>
        <a:lstStyle/>
        <a:p>
          <a:endParaRPr lang="ru-RU"/>
        </a:p>
      </dgm:t>
    </dgm:pt>
    <dgm:pt modelId="{D9C7DC2E-0931-45E3-9E3B-73BC94F7A14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Arial - 30"/>
            </a:rPr>
            <a:t>2) </a:t>
          </a:r>
          <a:r>
            <a:rPr lang="en-US" sz="2400" b="1" dirty="0" smtClean="0">
              <a:solidFill>
                <a:schemeClr val="bg1"/>
              </a:solidFill>
              <a:latin typeface="Arial - 42"/>
            </a:rPr>
            <a:t>Ca(OH)</a:t>
          </a:r>
          <a:r>
            <a:rPr lang="en-US" sz="2400" b="1" baseline="-25000" dirty="0" smtClean="0">
              <a:solidFill>
                <a:schemeClr val="bg1"/>
              </a:solidFill>
              <a:latin typeface="Arial - 42"/>
            </a:rPr>
            <a:t>2</a:t>
          </a:r>
          <a:endParaRPr lang="ru-RU" sz="2400" dirty="0">
            <a:solidFill>
              <a:schemeClr val="bg1"/>
            </a:solidFill>
          </a:endParaRPr>
        </a:p>
      </dgm:t>
    </dgm:pt>
    <dgm:pt modelId="{96959BB5-8559-4F3D-AB05-B7CF0AA5DC5D}" type="parTrans" cxnId="{880EE39A-344C-47EF-8B65-B1459B4BD65C}">
      <dgm:prSet/>
      <dgm:spPr/>
      <dgm:t>
        <a:bodyPr/>
        <a:lstStyle/>
        <a:p>
          <a:endParaRPr lang="ru-RU"/>
        </a:p>
      </dgm:t>
    </dgm:pt>
    <dgm:pt modelId="{3D0B4ADC-1344-481B-BF09-F3003E8CBD76}" type="sibTrans" cxnId="{880EE39A-344C-47EF-8B65-B1459B4BD65C}">
      <dgm:prSet/>
      <dgm:spPr/>
      <dgm:t>
        <a:bodyPr/>
        <a:lstStyle/>
        <a:p>
          <a:endParaRPr lang="ru-RU"/>
        </a:p>
      </dgm:t>
    </dgm:pt>
    <dgm:pt modelId="{3D94E766-AD1A-4605-B9F5-64AABCC20E8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Arial - 30"/>
            </a:rPr>
            <a:t>3) </a:t>
          </a:r>
          <a:r>
            <a:rPr lang="en-US" sz="2400" b="1" dirty="0" smtClean="0">
              <a:solidFill>
                <a:schemeClr val="bg1"/>
              </a:solidFill>
              <a:latin typeface="Arial - 41"/>
            </a:rPr>
            <a:t>P</a:t>
          </a:r>
          <a:r>
            <a:rPr lang="en-US" sz="2400" b="1" baseline="-25000" dirty="0" smtClean="0">
              <a:solidFill>
                <a:schemeClr val="bg1"/>
              </a:solidFill>
              <a:latin typeface="Arial - 41"/>
            </a:rPr>
            <a:t>2</a:t>
          </a:r>
          <a:r>
            <a:rPr lang="en-US" sz="2400" b="1" dirty="0" smtClean="0">
              <a:solidFill>
                <a:schemeClr val="bg1"/>
              </a:solidFill>
              <a:latin typeface="Arial - 41"/>
            </a:rPr>
            <a:t>O</a:t>
          </a:r>
          <a:r>
            <a:rPr lang="en-US" sz="2400" b="1" baseline="-25000" dirty="0" smtClean="0">
              <a:solidFill>
                <a:schemeClr val="bg1"/>
              </a:solidFill>
              <a:latin typeface="Arial - 41"/>
            </a:rPr>
            <a:t>5</a:t>
          </a:r>
          <a:r>
            <a:rPr lang="en-US" sz="2400" dirty="0" smtClean="0">
              <a:solidFill>
                <a:schemeClr val="bg1"/>
              </a:solidFill>
              <a:latin typeface="Arial - 41"/>
            </a:rPr>
            <a:t>   </a:t>
          </a:r>
          <a:endParaRPr lang="ru-RU" sz="4000" dirty="0">
            <a:solidFill>
              <a:schemeClr val="bg1"/>
            </a:solidFill>
          </a:endParaRPr>
        </a:p>
      </dgm:t>
    </dgm:pt>
    <dgm:pt modelId="{5E1336FF-2833-435C-A981-B0009ADA44AD}" type="parTrans" cxnId="{72F100F7-C1C0-4799-ADD8-85921A7B2D23}">
      <dgm:prSet/>
      <dgm:spPr/>
      <dgm:t>
        <a:bodyPr/>
        <a:lstStyle/>
        <a:p>
          <a:endParaRPr lang="ru-RU"/>
        </a:p>
      </dgm:t>
    </dgm:pt>
    <dgm:pt modelId="{D9800349-2347-4277-9170-D7818544CACC}" type="sibTrans" cxnId="{72F100F7-C1C0-4799-ADD8-85921A7B2D23}">
      <dgm:prSet/>
      <dgm:spPr/>
      <dgm:t>
        <a:bodyPr/>
        <a:lstStyle/>
        <a:p>
          <a:endParaRPr lang="ru-RU"/>
        </a:p>
      </dgm:t>
    </dgm:pt>
    <dgm:pt modelId="{4EFD8CC5-6484-4D92-A53D-8E61ED38031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Arial - 30"/>
            </a:rPr>
            <a:t>4) </a:t>
          </a:r>
          <a:r>
            <a:rPr lang="en-US" sz="2400" b="1" dirty="0" smtClean="0">
              <a:solidFill>
                <a:schemeClr val="bg1"/>
              </a:solidFill>
              <a:latin typeface="Arial - 42"/>
            </a:rPr>
            <a:t>HNO</a:t>
          </a:r>
          <a:r>
            <a:rPr lang="en-US" sz="2400" b="1" baseline="-25000" dirty="0" smtClean="0">
              <a:solidFill>
                <a:schemeClr val="bg1"/>
              </a:solidFill>
              <a:latin typeface="Arial - 42"/>
            </a:rPr>
            <a:t>3</a:t>
          </a:r>
          <a:endParaRPr lang="ru-RU" sz="2400" dirty="0">
            <a:solidFill>
              <a:schemeClr val="bg1"/>
            </a:solidFill>
          </a:endParaRPr>
        </a:p>
      </dgm:t>
    </dgm:pt>
    <dgm:pt modelId="{E31056B2-249D-4467-AA50-9001C842AC0B}" type="parTrans" cxnId="{45E0B7EE-6BC2-4AE2-9B27-6D8180676D37}">
      <dgm:prSet/>
      <dgm:spPr/>
      <dgm:t>
        <a:bodyPr/>
        <a:lstStyle/>
        <a:p>
          <a:endParaRPr lang="ru-RU"/>
        </a:p>
      </dgm:t>
    </dgm:pt>
    <dgm:pt modelId="{7ECEF5B4-337F-49CA-BBF7-8B2380630FE9}" type="sibTrans" cxnId="{45E0B7EE-6BC2-4AE2-9B27-6D8180676D37}">
      <dgm:prSet/>
      <dgm:spPr/>
      <dgm:t>
        <a:bodyPr/>
        <a:lstStyle/>
        <a:p>
          <a:endParaRPr lang="ru-RU"/>
        </a:p>
      </dgm:t>
    </dgm:pt>
    <dgm:pt modelId="{B2AE5C8E-BEB9-4EB9-A053-7BC7C2D12503}" type="pres">
      <dgm:prSet presAssocID="{C63A647B-407D-445B-8377-9BF819FBEBB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62DC50-D230-4206-9C3D-F62D0F1678D0}" type="pres">
      <dgm:prSet presAssocID="{C63A647B-407D-445B-8377-9BF819FBEBBA}" presName="matrix" presStyleCnt="0"/>
      <dgm:spPr/>
    </dgm:pt>
    <dgm:pt modelId="{5F803B6E-A215-40BA-BDD2-C307EB961F0D}" type="pres">
      <dgm:prSet presAssocID="{C63A647B-407D-445B-8377-9BF819FBEBBA}" presName="tile1" presStyleLbl="node1" presStyleIdx="0" presStyleCnt="4"/>
      <dgm:spPr/>
      <dgm:t>
        <a:bodyPr/>
        <a:lstStyle/>
        <a:p>
          <a:endParaRPr lang="ru-RU"/>
        </a:p>
      </dgm:t>
    </dgm:pt>
    <dgm:pt modelId="{04C9E4B9-9ED7-4BBE-94BC-7CA729CCF9D2}" type="pres">
      <dgm:prSet presAssocID="{C63A647B-407D-445B-8377-9BF819FBEBB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FE6F3-9B7D-4F80-81CE-2F713A60E32E}" type="pres">
      <dgm:prSet presAssocID="{C63A647B-407D-445B-8377-9BF819FBEBBA}" presName="tile2" presStyleLbl="node1" presStyleIdx="1" presStyleCnt="4"/>
      <dgm:spPr/>
      <dgm:t>
        <a:bodyPr/>
        <a:lstStyle/>
        <a:p>
          <a:endParaRPr lang="ru-RU"/>
        </a:p>
      </dgm:t>
    </dgm:pt>
    <dgm:pt modelId="{46D22093-6E05-44AA-945B-EC38FA2FC1AD}" type="pres">
      <dgm:prSet presAssocID="{C63A647B-407D-445B-8377-9BF819FBEBB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3D32D-E0F8-481E-895D-67DF3545CDD4}" type="pres">
      <dgm:prSet presAssocID="{C63A647B-407D-445B-8377-9BF819FBEBBA}" presName="tile3" presStyleLbl="node1" presStyleIdx="2" presStyleCnt="4"/>
      <dgm:spPr/>
      <dgm:t>
        <a:bodyPr/>
        <a:lstStyle/>
        <a:p>
          <a:endParaRPr lang="ru-RU"/>
        </a:p>
      </dgm:t>
    </dgm:pt>
    <dgm:pt modelId="{FFE29703-4101-4412-82CE-9C7C277A62F2}" type="pres">
      <dgm:prSet presAssocID="{C63A647B-407D-445B-8377-9BF819FBEBB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A8C04-FFED-4E98-9317-19A00A4235B3}" type="pres">
      <dgm:prSet presAssocID="{C63A647B-407D-445B-8377-9BF819FBEBBA}" presName="tile4" presStyleLbl="node1" presStyleIdx="3" presStyleCnt="4"/>
      <dgm:spPr/>
      <dgm:t>
        <a:bodyPr/>
        <a:lstStyle/>
        <a:p>
          <a:endParaRPr lang="ru-RU"/>
        </a:p>
      </dgm:t>
    </dgm:pt>
    <dgm:pt modelId="{FEC76792-56B0-49AE-B0D8-5DCC4E41D206}" type="pres">
      <dgm:prSet presAssocID="{C63A647B-407D-445B-8377-9BF819FBEBB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90BFC-6BB3-47B4-B1C7-35301746D558}" type="pres">
      <dgm:prSet presAssocID="{C63A647B-407D-445B-8377-9BF819FBEBBA}" presName="centerTile" presStyleLbl="fgShp" presStyleIdx="0" presStyleCnt="1" custScaleX="179689" custScaleY="14062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1CACCC2-D303-4C30-8A1D-41E9DCBC3080}" type="presOf" srcId="{3D94E766-AD1A-4605-B9F5-64AABCC20E80}" destId="{33A3D32D-E0F8-481E-895D-67DF3545CDD4}" srcOrd="0" destOrd="0" presId="urn:microsoft.com/office/officeart/2005/8/layout/matrix1"/>
    <dgm:cxn modelId="{7681FCEB-D8F6-4F1F-8EA9-F06FA1389086}" type="presOf" srcId="{D9C7DC2E-0931-45E3-9E3B-73BC94F7A14E}" destId="{CC2FE6F3-9B7D-4F80-81CE-2F713A60E32E}" srcOrd="0" destOrd="0" presId="urn:microsoft.com/office/officeart/2005/8/layout/matrix1"/>
    <dgm:cxn modelId="{5DD16379-95E0-4A1F-BCA6-BDA37CDA2705}" type="presOf" srcId="{4EFD8CC5-6484-4D92-A53D-8E61ED380313}" destId="{FEC76792-56B0-49AE-B0D8-5DCC4E41D206}" srcOrd="1" destOrd="0" presId="urn:microsoft.com/office/officeart/2005/8/layout/matrix1"/>
    <dgm:cxn modelId="{4608ECBA-50A9-4709-89DB-1B73DFE14C1C}" srcId="{55C803B9-DE58-44C0-B71B-D2DFEB8691D4}" destId="{A2FE1ABD-0268-43C4-BF44-DD67B53FB7BB}" srcOrd="0" destOrd="0" parTransId="{6B548087-5705-4569-8ED9-FC1C6EEE3288}" sibTransId="{17B32C1B-1F07-4E16-B3D8-C06B804011D2}"/>
    <dgm:cxn modelId="{119FE1C8-BF96-45A7-A7A3-B3CC67CDA6D5}" type="presOf" srcId="{D9C7DC2E-0931-45E3-9E3B-73BC94F7A14E}" destId="{46D22093-6E05-44AA-945B-EC38FA2FC1AD}" srcOrd="1" destOrd="0" presId="urn:microsoft.com/office/officeart/2005/8/layout/matrix1"/>
    <dgm:cxn modelId="{880EE39A-344C-47EF-8B65-B1459B4BD65C}" srcId="{55C803B9-DE58-44C0-B71B-D2DFEB8691D4}" destId="{D9C7DC2E-0931-45E3-9E3B-73BC94F7A14E}" srcOrd="1" destOrd="0" parTransId="{96959BB5-8559-4F3D-AB05-B7CF0AA5DC5D}" sibTransId="{3D0B4ADC-1344-481B-BF09-F3003E8CBD76}"/>
    <dgm:cxn modelId="{1770DD9C-382E-4BB9-BCFF-64705EF2CEC2}" type="presOf" srcId="{3D94E766-AD1A-4605-B9F5-64AABCC20E80}" destId="{FFE29703-4101-4412-82CE-9C7C277A62F2}" srcOrd="1" destOrd="0" presId="urn:microsoft.com/office/officeart/2005/8/layout/matrix1"/>
    <dgm:cxn modelId="{FF25076C-A5F8-4C78-88FA-26850EF94DE8}" type="presOf" srcId="{A2FE1ABD-0268-43C4-BF44-DD67B53FB7BB}" destId="{04C9E4B9-9ED7-4BBE-94BC-7CA729CCF9D2}" srcOrd="1" destOrd="0" presId="urn:microsoft.com/office/officeart/2005/8/layout/matrix1"/>
    <dgm:cxn modelId="{FFBDE7A4-2EEC-4F0B-8318-025DA3B1F2EB}" type="presOf" srcId="{A2FE1ABD-0268-43C4-BF44-DD67B53FB7BB}" destId="{5F803B6E-A215-40BA-BDD2-C307EB961F0D}" srcOrd="0" destOrd="0" presId="urn:microsoft.com/office/officeart/2005/8/layout/matrix1"/>
    <dgm:cxn modelId="{90C12928-78D1-415F-9186-74E51894B9C5}" srcId="{C63A647B-407D-445B-8377-9BF819FBEBBA}" destId="{55C803B9-DE58-44C0-B71B-D2DFEB8691D4}" srcOrd="0" destOrd="0" parTransId="{6041216B-EC1C-44C9-BFE6-3603DF99C284}" sibTransId="{082872DD-DAF9-4DF7-BB68-CE89FE050B36}"/>
    <dgm:cxn modelId="{3D483C03-B66B-4BC4-9989-675859B6DAC7}" type="presOf" srcId="{55C803B9-DE58-44C0-B71B-D2DFEB8691D4}" destId="{87090BFC-6BB3-47B4-B1C7-35301746D558}" srcOrd="0" destOrd="0" presId="urn:microsoft.com/office/officeart/2005/8/layout/matrix1"/>
    <dgm:cxn modelId="{9A4BB028-939C-4AF8-AFDD-65006F9D0545}" type="presOf" srcId="{C63A647B-407D-445B-8377-9BF819FBEBBA}" destId="{B2AE5C8E-BEB9-4EB9-A053-7BC7C2D12503}" srcOrd="0" destOrd="0" presId="urn:microsoft.com/office/officeart/2005/8/layout/matrix1"/>
    <dgm:cxn modelId="{72F100F7-C1C0-4799-ADD8-85921A7B2D23}" srcId="{55C803B9-DE58-44C0-B71B-D2DFEB8691D4}" destId="{3D94E766-AD1A-4605-B9F5-64AABCC20E80}" srcOrd="2" destOrd="0" parTransId="{5E1336FF-2833-435C-A981-B0009ADA44AD}" sibTransId="{D9800349-2347-4277-9170-D7818544CACC}"/>
    <dgm:cxn modelId="{CAFA6020-A602-4B9A-8A50-547ECFC65AE4}" type="presOf" srcId="{4EFD8CC5-6484-4D92-A53D-8E61ED380313}" destId="{AA9A8C04-FFED-4E98-9317-19A00A4235B3}" srcOrd="0" destOrd="0" presId="urn:microsoft.com/office/officeart/2005/8/layout/matrix1"/>
    <dgm:cxn modelId="{45E0B7EE-6BC2-4AE2-9B27-6D8180676D37}" srcId="{55C803B9-DE58-44C0-B71B-D2DFEB8691D4}" destId="{4EFD8CC5-6484-4D92-A53D-8E61ED380313}" srcOrd="3" destOrd="0" parTransId="{E31056B2-249D-4467-AA50-9001C842AC0B}" sibTransId="{7ECEF5B4-337F-49CA-BBF7-8B2380630FE9}"/>
    <dgm:cxn modelId="{A776AEA9-65F9-47C7-BBB7-4E3B7B2A4464}" type="presParOf" srcId="{B2AE5C8E-BEB9-4EB9-A053-7BC7C2D12503}" destId="{2B62DC50-D230-4206-9C3D-F62D0F1678D0}" srcOrd="0" destOrd="0" presId="urn:microsoft.com/office/officeart/2005/8/layout/matrix1"/>
    <dgm:cxn modelId="{D6DF9ABB-5E7F-4394-8508-9B66B3232D0D}" type="presParOf" srcId="{2B62DC50-D230-4206-9C3D-F62D0F1678D0}" destId="{5F803B6E-A215-40BA-BDD2-C307EB961F0D}" srcOrd="0" destOrd="0" presId="urn:microsoft.com/office/officeart/2005/8/layout/matrix1"/>
    <dgm:cxn modelId="{95A19B43-DC36-4A71-B24E-44D8018D4786}" type="presParOf" srcId="{2B62DC50-D230-4206-9C3D-F62D0F1678D0}" destId="{04C9E4B9-9ED7-4BBE-94BC-7CA729CCF9D2}" srcOrd="1" destOrd="0" presId="urn:microsoft.com/office/officeart/2005/8/layout/matrix1"/>
    <dgm:cxn modelId="{9108E4AE-516D-478F-9FC2-8947ECB90163}" type="presParOf" srcId="{2B62DC50-D230-4206-9C3D-F62D0F1678D0}" destId="{CC2FE6F3-9B7D-4F80-81CE-2F713A60E32E}" srcOrd="2" destOrd="0" presId="urn:microsoft.com/office/officeart/2005/8/layout/matrix1"/>
    <dgm:cxn modelId="{0A3EE244-66CE-40C3-8CBF-2ECA99DE34C1}" type="presParOf" srcId="{2B62DC50-D230-4206-9C3D-F62D0F1678D0}" destId="{46D22093-6E05-44AA-945B-EC38FA2FC1AD}" srcOrd="3" destOrd="0" presId="urn:microsoft.com/office/officeart/2005/8/layout/matrix1"/>
    <dgm:cxn modelId="{93DF3B7A-4DD7-403E-920B-70B038A10FFD}" type="presParOf" srcId="{2B62DC50-D230-4206-9C3D-F62D0F1678D0}" destId="{33A3D32D-E0F8-481E-895D-67DF3545CDD4}" srcOrd="4" destOrd="0" presId="urn:microsoft.com/office/officeart/2005/8/layout/matrix1"/>
    <dgm:cxn modelId="{A79E381B-4F00-4D11-8F26-9B1567491A9A}" type="presParOf" srcId="{2B62DC50-D230-4206-9C3D-F62D0F1678D0}" destId="{FFE29703-4101-4412-82CE-9C7C277A62F2}" srcOrd="5" destOrd="0" presId="urn:microsoft.com/office/officeart/2005/8/layout/matrix1"/>
    <dgm:cxn modelId="{CC5A5404-43C0-428E-8BE3-A862D0E4553C}" type="presParOf" srcId="{2B62DC50-D230-4206-9C3D-F62D0F1678D0}" destId="{AA9A8C04-FFED-4E98-9317-19A00A4235B3}" srcOrd="6" destOrd="0" presId="urn:microsoft.com/office/officeart/2005/8/layout/matrix1"/>
    <dgm:cxn modelId="{DD855DB8-B627-46E2-87BE-BE4E429B629F}" type="presParOf" srcId="{2B62DC50-D230-4206-9C3D-F62D0F1678D0}" destId="{FEC76792-56B0-49AE-B0D8-5DCC4E41D206}" srcOrd="7" destOrd="0" presId="urn:microsoft.com/office/officeart/2005/8/layout/matrix1"/>
    <dgm:cxn modelId="{F1030824-97CA-4744-8D96-DCD4A5044CB9}" type="presParOf" srcId="{B2AE5C8E-BEB9-4EB9-A053-7BC7C2D12503}" destId="{87090BFC-6BB3-47B4-B1C7-35301746D558}" srcOrd="1" destOrd="0" presId="urn:microsoft.com/office/officeart/2005/8/layout/matrix1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63A647B-407D-445B-8377-9BF819FBEBBA}" type="doc">
      <dgm:prSet loTypeId="urn:microsoft.com/office/officeart/2005/8/layout/matrix1" loCatId="matrix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5C803B9-DE58-44C0-B71B-D2DFEB8691D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 - 34"/>
            </a:rPr>
            <a:t>Оксид натрия </a:t>
          </a:r>
        </a:p>
        <a:p>
          <a:r>
            <a:rPr lang="ru-RU" sz="1800" dirty="0" smtClean="0">
              <a:solidFill>
                <a:schemeClr val="tx1"/>
              </a:solidFill>
              <a:latin typeface="Arial - 34"/>
            </a:rPr>
            <a:t>не взаимодействует</a:t>
          </a:r>
          <a:endParaRPr lang="ru-RU" sz="1800" dirty="0">
            <a:solidFill>
              <a:schemeClr val="tx1"/>
            </a:solidFill>
          </a:endParaRPr>
        </a:p>
      </dgm:t>
    </dgm:pt>
    <dgm:pt modelId="{6041216B-EC1C-44C9-BFE6-3603DF99C284}" type="parTrans" cxnId="{90C12928-78D1-415F-9186-74E51894B9C5}">
      <dgm:prSet/>
      <dgm:spPr/>
      <dgm:t>
        <a:bodyPr/>
        <a:lstStyle/>
        <a:p>
          <a:endParaRPr lang="ru-RU"/>
        </a:p>
      </dgm:t>
    </dgm:pt>
    <dgm:pt modelId="{082872DD-DAF9-4DF7-BB68-CE89FE050B36}" type="sibTrans" cxnId="{90C12928-78D1-415F-9186-74E51894B9C5}">
      <dgm:prSet/>
      <dgm:spPr/>
      <dgm:t>
        <a:bodyPr/>
        <a:lstStyle/>
        <a:p>
          <a:endParaRPr lang="ru-RU"/>
        </a:p>
      </dgm:t>
    </dgm:pt>
    <dgm:pt modelId="{A2FE1ABD-0268-43C4-BF44-DD67B53FB7B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Arial - 30"/>
            </a:rPr>
            <a:t>1) с водой </a:t>
          </a:r>
          <a:r>
            <a:rPr lang="ru-RU" sz="2400" dirty="0" smtClean="0">
              <a:solidFill>
                <a:schemeClr val="bg1"/>
              </a:solidFill>
              <a:latin typeface="Arial - 30"/>
            </a:rPr>
            <a:t>  </a:t>
          </a:r>
          <a:endParaRPr lang="ru-RU" sz="4000" dirty="0">
            <a:solidFill>
              <a:schemeClr val="bg1"/>
            </a:solidFill>
          </a:endParaRPr>
        </a:p>
      </dgm:t>
    </dgm:pt>
    <dgm:pt modelId="{6B548087-5705-4569-8ED9-FC1C6EEE3288}" type="parTrans" cxnId="{4608ECBA-50A9-4709-89DB-1B73DFE14C1C}">
      <dgm:prSet/>
      <dgm:spPr/>
      <dgm:t>
        <a:bodyPr/>
        <a:lstStyle/>
        <a:p>
          <a:endParaRPr lang="ru-RU"/>
        </a:p>
      </dgm:t>
    </dgm:pt>
    <dgm:pt modelId="{17B32C1B-1F07-4E16-B3D8-C06B804011D2}" type="sibTrans" cxnId="{4608ECBA-50A9-4709-89DB-1B73DFE14C1C}">
      <dgm:prSet/>
      <dgm:spPr/>
      <dgm:t>
        <a:bodyPr/>
        <a:lstStyle/>
        <a:p>
          <a:endParaRPr lang="ru-RU"/>
        </a:p>
      </dgm:t>
    </dgm:pt>
    <dgm:pt modelId="{D9C7DC2E-0931-45E3-9E3B-73BC94F7A14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Arial - 30"/>
            </a:rPr>
            <a:t>2) </a:t>
          </a:r>
          <a:r>
            <a:rPr lang="ru-RU" sz="2400" b="1" dirty="0" smtClean="0">
              <a:solidFill>
                <a:schemeClr val="bg1"/>
              </a:solidFill>
              <a:latin typeface="Arial - 32"/>
            </a:rPr>
            <a:t>с основаниями</a:t>
          </a:r>
          <a:r>
            <a:rPr lang="ru-RU" sz="2400" dirty="0" smtClean="0">
              <a:solidFill>
                <a:schemeClr val="bg1"/>
              </a:solidFill>
              <a:latin typeface="Arial - 32"/>
            </a:rPr>
            <a:t>   </a:t>
          </a:r>
          <a:endParaRPr lang="ru-RU" sz="2400" dirty="0">
            <a:solidFill>
              <a:schemeClr val="bg1"/>
            </a:solidFill>
          </a:endParaRPr>
        </a:p>
      </dgm:t>
    </dgm:pt>
    <dgm:pt modelId="{96959BB5-8559-4F3D-AB05-B7CF0AA5DC5D}" type="parTrans" cxnId="{880EE39A-344C-47EF-8B65-B1459B4BD65C}">
      <dgm:prSet/>
      <dgm:spPr/>
      <dgm:t>
        <a:bodyPr/>
        <a:lstStyle/>
        <a:p>
          <a:endParaRPr lang="ru-RU"/>
        </a:p>
      </dgm:t>
    </dgm:pt>
    <dgm:pt modelId="{3D0B4ADC-1344-481B-BF09-F3003E8CBD76}" type="sibTrans" cxnId="{880EE39A-344C-47EF-8B65-B1459B4BD65C}">
      <dgm:prSet/>
      <dgm:spPr/>
      <dgm:t>
        <a:bodyPr/>
        <a:lstStyle/>
        <a:p>
          <a:endParaRPr lang="ru-RU"/>
        </a:p>
      </dgm:t>
    </dgm:pt>
    <dgm:pt modelId="{3D94E766-AD1A-4605-B9F5-64AABCC20E8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Arial - 30"/>
            </a:rPr>
            <a:t>3) </a:t>
          </a:r>
          <a:r>
            <a:rPr lang="ru-RU" sz="2400" b="1" dirty="0" smtClean="0">
              <a:solidFill>
                <a:schemeClr val="bg1"/>
              </a:solidFill>
              <a:latin typeface="Arial - 32"/>
            </a:rPr>
            <a:t>с кислотами </a:t>
          </a:r>
          <a:r>
            <a:rPr lang="ru-RU" sz="2400" dirty="0" smtClean="0">
              <a:solidFill>
                <a:schemeClr val="bg1"/>
              </a:solidFill>
              <a:latin typeface="Arial - 32"/>
            </a:rPr>
            <a:t> </a:t>
          </a:r>
          <a:r>
            <a:rPr lang="en-US" sz="2400" dirty="0" smtClean="0">
              <a:solidFill>
                <a:schemeClr val="bg1"/>
              </a:solidFill>
              <a:latin typeface="Arial - 41"/>
            </a:rPr>
            <a:t>  </a:t>
          </a:r>
          <a:endParaRPr lang="ru-RU" sz="4000" dirty="0">
            <a:solidFill>
              <a:schemeClr val="bg1"/>
            </a:solidFill>
          </a:endParaRPr>
        </a:p>
      </dgm:t>
    </dgm:pt>
    <dgm:pt modelId="{5E1336FF-2833-435C-A981-B0009ADA44AD}" type="parTrans" cxnId="{72F100F7-C1C0-4799-ADD8-85921A7B2D23}">
      <dgm:prSet/>
      <dgm:spPr/>
      <dgm:t>
        <a:bodyPr/>
        <a:lstStyle/>
        <a:p>
          <a:endParaRPr lang="ru-RU"/>
        </a:p>
      </dgm:t>
    </dgm:pt>
    <dgm:pt modelId="{D9800349-2347-4277-9170-D7818544CACC}" type="sibTrans" cxnId="{72F100F7-C1C0-4799-ADD8-85921A7B2D23}">
      <dgm:prSet/>
      <dgm:spPr/>
      <dgm:t>
        <a:bodyPr/>
        <a:lstStyle/>
        <a:p>
          <a:endParaRPr lang="ru-RU"/>
        </a:p>
      </dgm:t>
    </dgm:pt>
    <dgm:pt modelId="{4EFD8CC5-6484-4D92-A53D-8E61ED38031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Arial - 30"/>
            </a:rPr>
            <a:t>4) </a:t>
          </a:r>
          <a:r>
            <a:rPr lang="ru-RU" sz="2400" b="1" dirty="0" smtClean="0">
              <a:solidFill>
                <a:schemeClr val="bg1"/>
              </a:solidFill>
              <a:latin typeface="Arial - 32"/>
            </a:rPr>
            <a:t>с кислотными оксидами </a:t>
          </a:r>
          <a:r>
            <a:rPr lang="ru-RU" sz="2400" dirty="0" smtClean="0">
              <a:solidFill>
                <a:schemeClr val="bg1"/>
              </a:solidFill>
              <a:latin typeface="Arial - 32"/>
            </a:rPr>
            <a:t> </a:t>
          </a:r>
          <a:endParaRPr lang="ru-RU" sz="2400" dirty="0">
            <a:solidFill>
              <a:schemeClr val="bg1"/>
            </a:solidFill>
          </a:endParaRPr>
        </a:p>
      </dgm:t>
    </dgm:pt>
    <dgm:pt modelId="{E31056B2-249D-4467-AA50-9001C842AC0B}" type="parTrans" cxnId="{45E0B7EE-6BC2-4AE2-9B27-6D8180676D37}">
      <dgm:prSet/>
      <dgm:spPr/>
      <dgm:t>
        <a:bodyPr/>
        <a:lstStyle/>
        <a:p>
          <a:endParaRPr lang="ru-RU"/>
        </a:p>
      </dgm:t>
    </dgm:pt>
    <dgm:pt modelId="{7ECEF5B4-337F-49CA-BBF7-8B2380630FE9}" type="sibTrans" cxnId="{45E0B7EE-6BC2-4AE2-9B27-6D8180676D37}">
      <dgm:prSet/>
      <dgm:spPr/>
      <dgm:t>
        <a:bodyPr/>
        <a:lstStyle/>
        <a:p>
          <a:endParaRPr lang="ru-RU"/>
        </a:p>
      </dgm:t>
    </dgm:pt>
    <dgm:pt modelId="{B2AE5C8E-BEB9-4EB9-A053-7BC7C2D12503}" type="pres">
      <dgm:prSet presAssocID="{C63A647B-407D-445B-8377-9BF819FBEBB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62DC50-D230-4206-9C3D-F62D0F1678D0}" type="pres">
      <dgm:prSet presAssocID="{C63A647B-407D-445B-8377-9BF819FBEBBA}" presName="matrix" presStyleCnt="0"/>
      <dgm:spPr/>
    </dgm:pt>
    <dgm:pt modelId="{5F803B6E-A215-40BA-BDD2-C307EB961F0D}" type="pres">
      <dgm:prSet presAssocID="{C63A647B-407D-445B-8377-9BF819FBEBBA}" presName="tile1" presStyleLbl="node1" presStyleIdx="0" presStyleCnt="4"/>
      <dgm:spPr/>
      <dgm:t>
        <a:bodyPr/>
        <a:lstStyle/>
        <a:p>
          <a:endParaRPr lang="ru-RU"/>
        </a:p>
      </dgm:t>
    </dgm:pt>
    <dgm:pt modelId="{04C9E4B9-9ED7-4BBE-94BC-7CA729CCF9D2}" type="pres">
      <dgm:prSet presAssocID="{C63A647B-407D-445B-8377-9BF819FBEBB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FE6F3-9B7D-4F80-81CE-2F713A60E32E}" type="pres">
      <dgm:prSet presAssocID="{C63A647B-407D-445B-8377-9BF819FBEBBA}" presName="tile2" presStyleLbl="node1" presStyleIdx="1" presStyleCnt="4"/>
      <dgm:spPr/>
      <dgm:t>
        <a:bodyPr/>
        <a:lstStyle/>
        <a:p>
          <a:endParaRPr lang="ru-RU"/>
        </a:p>
      </dgm:t>
    </dgm:pt>
    <dgm:pt modelId="{46D22093-6E05-44AA-945B-EC38FA2FC1AD}" type="pres">
      <dgm:prSet presAssocID="{C63A647B-407D-445B-8377-9BF819FBEBB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3D32D-E0F8-481E-895D-67DF3545CDD4}" type="pres">
      <dgm:prSet presAssocID="{C63A647B-407D-445B-8377-9BF819FBEBBA}" presName="tile3" presStyleLbl="node1" presStyleIdx="2" presStyleCnt="4"/>
      <dgm:spPr/>
      <dgm:t>
        <a:bodyPr/>
        <a:lstStyle/>
        <a:p>
          <a:endParaRPr lang="ru-RU"/>
        </a:p>
      </dgm:t>
    </dgm:pt>
    <dgm:pt modelId="{FFE29703-4101-4412-82CE-9C7C277A62F2}" type="pres">
      <dgm:prSet presAssocID="{C63A647B-407D-445B-8377-9BF819FBEBB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A8C04-FFED-4E98-9317-19A00A4235B3}" type="pres">
      <dgm:prSet presAssocID="{C63A647B-407D-445B-8377-9BF819FBEBBA}" presName="tile4" presStyleLbl="node1" presStyleIdx="3" presStyleCnt="4"/>
      <dgm:spPr/>
      <dgm:t>
        <a:bodyPr/>
        <a:lstStyle/>
        <a:p>
          <a:endParaRPr lang="ru-RU"/>
        </a:p>
      </dgm:t>
    </dgm:pt>
    <dgm:pt modelId="{FEC76792-56B0-49AE-B0D8-5DCC4E41D206}" type="pres">
      <dgm:prSet presAssocID="{C63A647B-407D-445B-8377-9BF819FBEBB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90BFC-6BB3-47B4-B1C7-35301746D558}" type="pres">
      <dgm:prSet presAssocID="{C63A647B-407D-445B-8377-9BF819FBEBBA}" presName="centerTile" presStyleLbl="fgShp" presStyleIdx="0" presStyleCnt="1" custScaleX="179689" custScaleY="14062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2A1CF60D-2CDC-4685-93AA-F4A1097B85D7}" type="presOf" srcId="{A2FE1ABD-0268-43C4-BF44-DD67B53FB7BB}" destId="{5F803B6E-A215-40BA-BDD2-C307EB961F0D}" srcOrd="0" destOrd="0" presId="urn:microsoft.com/office/officeart/2005/8/layout/matrix1"/>
    <dgm:cxn modelId="{3C35F09E-8EDA-4F05-AD27-57C5FDFA53F5}" type="presOf" srcId="{4EFD8CC5-6484-4D92-A53D-8E61ED380313}" destId="{AA9A8C04-FFED-4E98-9317-19A00A4235B3}" srcOrd="0" destOrd="0" presId="urn:microsoft.com/office/officeart/2005/8/layout/matrix1"/>
    <dgm:cxn modelId="{046A9EB9-249D-4895-BD68-62E6D9C5FA09}" type="presOf" srcId="{3D94E766-AD1A-4605-B9F5-64AABCC20E80}" destId="{FFE29703-4101-4412-82CE-9C7C277A62F2}" srcOrd="1" destOrd="0" presId="urn:microsoft.com/office/officeart/2005/8/layout/matrix1"/>
    <dgm:cxn modelId="{264045B7-24E6-442A-AC31-9396C94D7AA5}" type="presOf" srcId="{4EFD8CC5-6484-4D92-A53D-8E61ED380313}" destId="{FEC76792-56B0-49AE-B0D8-5DCC4E41D206}" srcOrd="1" destOrd="0" presId="urn:microsoft.com/office/officeart/2005/8/layout/matrix1"/>
    <dgm:cxn modelId="{1BFE5446-07A8-4B2F-ADA8-CBAFEB090BE2}" type="presOf" srcId="{55C803B9-DE58-44C0-B71B-D2DFEB8691D4}" destId="{87090BFC-6BB3-47B4-B1C7-35301746D558}" srcOrd="0" destOrd="0" presId="urn:microsoft.com/office/officeart/2005/8/layout/matrix1"/>
    <dgm:cxn modelId="{72F100F7-C1C0-4799-ADD8-85921A7B2D23}" srcId="{55C803B9-DE58-44C0-B71B-D2DFEB8691D4}" destId="{3D94E766-AD1A-4605-B9F5-64AABCC20E80}" srcOrd="2" destOrd="0" parTransId="{5E1336FF-2833-435C-A981-B0009ADA44AD}" sibTransId="{D9800349-2347-4277-9170-D7818544CACC}"/>
    <dgm:cxn modelId="{880EE39A-344C-47EF-8B65-B1459B4BD65C}" srcId="{55C803B9-DE58-44C0-B71B-D2DFEB8691D4}" destId="{D9C7DC2E-0931-45E3-9E3B-73BC94F7A14E}" srcOrd="1" destOrd="0" parTransId="{96959BB5-8559-4F3D-AB05-B7CF0AA5DC5D}" sibTransId="{3D0B4ADC-1344-481B-BF09-F3003E8CBD76}"/>
    <dgm:cxn modelId="{87D891E2-E68C-4752-9ED2-946DAA10DB48}" type="presOf" srcId="{A2FE1ABD-0268-43C4-BF44-DD67B53FB7BB}" destId="{04C9E4B9-9ED7-4BBE-94BC-7CA729CCF9D2}" srcOrd="1" destOrd="0" presId="urn:microsoft.com/office/officeart/2005/8/layout/matrix1"/>
    <dgm:cxn modelId="{A11D9872-855E-4EF0-B731-390BB0666D1B}" type="presOf" srcId="{D9C7DC2E-0931-45E3-9E3B-73BC94F7A14E}" destId="{CC2FE6F3-9B7D-4F80-81CE-2F713A60E32E}" srcOrd="0" destOrd="0" presId="urn:microsoft.com/office/officeart/2005/8/layout/matrix1"/>
    <dgm:cxn modelId="{5B2E013E-BFB6-4F30-80CF-97262A8B4E1B}" type="presOf" srcId="{3D94E766-AD1A-4605-B9F5-64AABCC20E80}" destId="{33A3D32D-E0F8-481E-895D-67DF3545CDD4}" srcOrd="0" destOrd="0" presId="urn:microsoft.com/office/officeart/2005/8/layout/matrix1"/>
    <dgm:cxn modelId="{45E0B7EE-6BC2-4AE2-9B27-6D8180676D37}" srcId="{55C803B9-DE58-44C0-B71B-D2DFEB8691D4}" destId="{4EFD8CC5-6484-4D92-A53D-8E61ED380313}" srcOrd="3" destOrd="0" parTransId="{E31056B2-249D-4467-AA50-9001C842AC0B}" sibTransId="{7ECEF5B4-337F-49CA-BBF7-8B2380630FE9}"/>
    <dgm:cxn modelId="{476819DC-DFB0-4D8D-90FF-504DE9604182}" type="presOf" srcId="{C63A647B-407D-445B-8377-9BF819FBEBBA}" destId="{B2AE5C8E-BEB9-4EB9-A053-7BC7C2D12503}" srcOrd="0" destOrd="0" presId="urn:microsoft.com/office/officeart/2005/8/layout/matrix1"/>
    <dgm:cxn modelId="{7B6DEACA-E13C-493B-98B5-B96D4A643838}" type="presOf" srcId="{D9C7DC2E-0931-45E3-9E3B-73BC94F7A14E}" destId="{46D22093-6E05-44AA-945B-EC38FA2FC1AD}" srcOrd="1" destOrd="0" presId="urn:microsoft.com/office/officeart/2005/8/layout/matrix1"/>
    <dgm:cxn modelId="{90C12928-78D1-415F-9186-74E51894B9C5}" srcId="{C63A647B-407D-445B-8377-9BF819FBEBBA}" destId="{55C803B9-DE58-44C0-B71B-D2DFEB8691D4}" srcOrd="0" destOrd="0" parTransId="{6041216B-EC1C-44C9-BFE6-3603DF99C284}" sibTransId="{082872DD-DAF9-4DF7-BB68-CE89FE050B36}"/>
    <dgm:cxn modelId="{4608ECBA-50A9-4709-89DB-1B73DFE14C1C}" srcId="{55C803B9-DE58-44C0-B71B-D2DFEB8691D4}" destId="{A2FE1ABD-0268-43C4-BF44-DD67B53FB7BB}" srcOrd="0" destOrd="0" parTransId="{6B548087-5705-4569-8ED9-FC1C6EEE3288}" sibTransId="{17B32C1B-1F07-4E16-B3D8-C06B804011D2}"/>
    <dgm:cxn modelId="{A1CF7AB1-BB04-442B-962D-B982E0A21277}" type="presParOf" srcId="{B2AE5C8E-BEB9-4EB9-A053-7BC7C2D12503}" destId="{2B62DC50-D230-4206-9C3D-F62D0F1678D0}" srcOrd="0" destOrd="0" presId="urn:microsoft.com/office/officeart/2005/8/layout/matrix1"/>
    <dgm:cxn modelId="{AF92F16D-2573-43EE-BC99-D90B9183FE74}" type="presParOf" srcId="{2B62DC50-D230-4206-9C3D-F62D0F1678D0}" destId="{5F803B6E-A215-40BA-BDD2-C307EB961F0D}" srcOrd="0" destOrd="0" presId="urn:microsoft.com/office/officeart/2005/8/layout/matrix1"/>
    <dgm:cxn modelId="{400BE277-85D7-4A2E-8F9F-821CA124E7F9}" type="presParOf" srcId="{2B62DC50-D230-4206-9C3D-F62D0F1678D0}" destId="{04C9E4B9-9ED7-4BBE-94BC-7CA729CCF9D2}" srcOrd="1" destOrd="0" presId="urn:microsoft.com/office/officeart/2005/8/layout/matrix1"/>
    <dgm:cxn modelId="{5FF0D750-3D84-4FA9-8B6A-1E1572BEC2C8}" type="presParOf" srcId="{2B62DC50-D230-4206-9C3D-F62D0F1678D0}" destId="{CC2FE6F3-9B7D-4F80-81CE-2F713A60E32E}" srcOrd="2" destOrd="0" presId="urn:microsoft.com/office/officeart/2005/8/layout/matrix1"/>
    <dgm:cxn modelId="{66BB8B10-48F1-40ED-AF0D-4F09FB6F3F23}" type="presParOf" srcId="{2B62DC50-D230-4206-9C3D-F62D0F1678D0}" destId="{46D22093-6E05-44AA-945B-EC38FA2FC1AD}" srcOrd="3" destOrd="0" presId="urn:microsoft.com/office/officeart/2005/8/layout/matrix1"/>
    <dgm:cxn modelId="{FDA78429-C300-4C27-8B51-B9F21B43D03B}" type="presParOf" srcId="{2B62DC50-D230-4206-9C3D-F62D0F1678D0}" destId="{33A3D32D-E0F8-481E-895D-67DF3545CDD4}" srcOrd="4" destOrd="0" presId="urn:microsoft.com/office/officeart/2005/8/layout/matrix1"/>
    <dgm:cxn modelId="{409C07A7-A3D3-4618-A36D-86FC1D4796D3}" type="presParOf" srcId="{2B62DC50-D230-4206-9C3D-F62D0F1678D0}" destId="{FFE29703-4101-4412-82CE-9C7C277A62F2}" srcOrd="5" destOrd="0" presId="urn:microsoft.com/office/officeart/2005/8/layout/matrix1"/>
    <dgm:cxn modelId="{25E471A4-7F0D-419B-9F8F-BF3C05D40832}" type="presParOf" srcId="{2B62DC50-D230-4206-9C3D-F62D0F1678D0}" destId="{AA9A8C04-FFED-4E98-9317-19A00A4235B3}" srcOrd="6" destOrd="0" presId="urn:microsoft.com/office/officeart/2005/8/layout/matrix1"/>
    <dgm:cxn modelId="{6BC1E8F2-12D1-4191-BDAA-E5BD54C24764}" type="presParOf" srcId="{2B62DC50-D230-4206-9C3D-F62D0F1678D0}" destId="{FEC76792-56B0-49AE-B0D8-5DCC4E41D206}" srcOrd="7" destOrd="0" presId="urn:microsoft.com/office/officeart/2005/8/layout/matrix1"/>
    <dgm:cxn modelId="{58F39C65-22A5-400E-927A-D93514ABF271}" type="presParOf" srcId="{B2AE5C8E-BEB9-4EB9-A053-7BC7C2D12503}" destId="{87090BFC-6BB3-47B4-B1C7-35301746D558}" srcOrd="1" destOrd="0" presId="urn:microsoft.com/office/officeart/2005/8/layout/matrix1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63A647B-407D-445B-8377-9BF819FBEBBA}" type="doc">
      <dgm:prSet loTypeId="urn:microsoft.com/office/officeart/2005/8/layout/matrix1" loCatId="matrix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5C803B9-DE58-44C0-B71B-D2DFEB8691D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 - 30"/>
            </a:rPr>
            <a:t>Реакция между оксидом меди и серной кислотой относится к реакциям</a:t>
          </a:r>
          <a:endParaRPr lang="ru-RU" sz="1800" dirty="0">
            <a:solidFill>
              <a:schemeClr val="tx1"/>
            </a:solidFill>
          </a:endParaRPr>
        </a:p>
      </dgm:t>
    </dgm:pt>
    <dgm:pt modelId="{6041216B-EC1C-44C9-BFE6-3603DF99C284}" type="parTrans" cxnId="{90C12928-78D1-415F-9186-74E51894B9C5}">
      <dgm:prSet/>
      <dgm:spPr/>
      <dgm:t>
        <a:bodyPr/>
        <a:lstStyle/>
        <a:p>
          <a:endParaRPr lang="ru-RU"/>
        </a:p>
      </dgm:t>
    </dgm:pt>
    <dgm:pt modelId="{082872DD-DAF9-4DF7-BB68-CE89FE050B36}" type="sibTrans" cxnId="{90C12928-78D1-415F-9186-74E51894B9C5}">
      <dgm:prSet/>
      <dgm:spPr/>
      <dgm:t>
        <a:bodyPr/>
        <a:lstStyle/>
        <a:p>
          <a:endParaRPr lang="ru-RU"/>
        </a:p>
      </dgm:t>
    </dgm:pt>
    <dgm:pt modelId="{A2FE1ABD-0268-43C4-BF44-DD67B53FB7BB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  <a:latin typeface="Arial - 30"/>
            </a:rPr>
            <a:t>1) обмена </a:t>
          </a:r>
          <a:r>
            <a:rPr lang="ru-RU" sz="2800" dirty="0" smtClean="0">
              <a:solidFill>
                <a:schemeClr val="bg1"/>
              </a:solidFill>
              <a:latin typeface="Arial - 30"/>
            </a:rPr>
            <a:t>  </a:t>
          </a:r>
          <a:endParaRPr lang="ru-RU" sz="4400" dirty="0">
            <a:solidFill>
              <a:schemeClr val="bg1"/>
            </a:solidFill>
          </a:endParaRPr>
        </a:p>
      </dgm:t>
    </dgm:pt>
    <dgm:pt modelId="{6B548087-5705-4569-8ED9-FC1C6EEE3288}" type="parTrans" cxnId="{4608ECBA-50A9-4709-89DB-1B73DFE14C1C}">
      <dgm:prSet/>
      <dgm:spPr/>
      <dgm:t>
        <a:bodyPr/>
        <a:lstStyle/>
        <a:p>
          <a:endParaRPr lang="ru-RU"/>
        </a:p>
      </dgm:t>
    </dgm:pt>
    <dgm:pt modelId="{17B32C1B-1F07-4E16-B3D8-C06B804011D2}" type="sibTrans" cxnId="{4608ECBA-50A9-4709-89DB-1B73DFE14C1C}">
      <dgm:prSet/>
      <dgm:spPr/>
      <dgm:t>
        <a:bodyPr/>
        <a:lstStyle/>
        <a:p>
          <a:endParaRPr lang="ru-RU"/>
        </a:p>
      </dgm:t>
    </dgm:pt>
    <dgm:pt modelId="{D9C7DC2E-0931-45E3-9E3B-73BC94F7A14E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  <a:latin typeface="Arial - 32"/>
            </a:rPr>
            <a:t>2) соединения</a:t>
          </a:r>
          <a:endParaRPr lang="ru-RU" sz="2800" dirty="0">
            <a:solidFill>
              <a:schemeClr val="bg1"/>
            </a:solidFill>
          </a:endParaRPr>
        </a:p>
      </dgm:t>
    </dgm:pt>
    <dgm:pt modelId="{96959BB5-8559-4F3D-AB05-B7CF0AA5DC5D}" type="parTrans" cxnId="{880EE39A-344C-47EF-8B65-B1459B4BD65C}">
      <dgm:prSet/>
      <dgm:spPr/>
      <dgm:t>
        <a:bodyPr/>
        <a:lstStyle/>
        <a:p>
          <a:endParaRPr lang="ru-RU"/>
        </a:p>
      </dgm:t>
    </dgm:pt>
    <dgm:pt modelId="{3D0B4ADC-1344-481B-BF09-F3003E8CBD76}" type="sibTrans" cxnId="{880EE39A-344C-47EF-8B65-B1459B4BD65C}">
      <dgm:prSet/>
      <dgm:spPr/>
      <dgm:t>
        <a:bodyPr/>
        <a:lstStyle/>
        <a:p>
          <a:endParaRPr lang="ru-RU"/>
        </a:p>
      </dgm:t>
    </dgm:pt>
    <dgm:pt modelId="{3D94E766-AD1A-4605-B9F5-64AABCC20E80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  <a:latin typeface="Arial - 32"/>
            </a:rPr>
            <a:t>3) разложения </a:t>
          </a:r>
          <a:r>
            <a:rPr lang="ru-RU" sz="2800" dirty="0" smtClean="0">
              <a:solidFill>
                <a:schemeClr val="bg1"/>
              </a:solidFill>
              <a:latin typeface="Arial - 32"/>
            </a:rPr>
            <a:t> </a:t>
          </a:r>
          <a:endParaRPr lang="ru-RU" sz="4400" dirty="0">
            <a:solidFill>
              <a:schemeClr val="bg1"/>
            </a:solidFill>
          </a:endParaRPr>
        </a:p>
      </dgm:t>
    </dgm:pt>
    <dgm:pt modelId="{5E1336FF-2833-435C-A981-B0009ADA44AD}" type="parTrans" cxnId="{72F100F7-C1C0-4799-ADD8-85921A7B2D23}">
      <dgm:prSet/>
      <dgm:spPr/>
      <dgm:t>
        <a:bodyPr/>
        <a:lstStyle/>
        <a:p>
          <a:endParaRPr lang="ru-RU"/>
        </a:p>
      </dgm:t>
    </dgm:pt>
    <dgm:pt modelId="{D9800349-2347-4277-9170-D7818544CACC}" type="sibTrans" cxnId="{72F100F7-C1C0-4799-ADD8-85921A7B2D23}">
      <dgm:prSet/>
      <dgm:spPr/>
      <dgm:t>
        <a:bodyPr/>
        <a:lstStyle/>
        <a:p>
          <a:endParaRPr lang="ru-RU"/>
        </a:p>
      </dgm:t>
    </dgm:pt>
    <dgm:pt modelId="{4EFD8CC5-6484-4D92-A53D-8E61ED380313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  <a:latin typeface="Arial - 32"/>
            </a:rPr>
            <a:t>4) замещения </a:t>
          </a:r>
          <a:r>
            <a:rPr lang="ru-RU" sz="2800" dirty="0" smtClean="0">
              <a:solidFill>
                <a:schemeClr val="bg1"/>
              </a:solidFill>
              <a:latin typeface="Arial - 32"/>
            </a:rPr>
            <a:t> </a:t>
          </a:r>
          <a:endParaRPr lang="ru-RU" sz="2800" dirty="0">
            <a:solidFill>
              <a:schemeClr val="bg1"/>
            </a:solidFill>
          </a:endParaRPr>
        </a:p>
      </dgm:t>
    </dgm:pt>
    <dgm:pt modelId="{E31056B2-249D-4467-AA50-9001C842AC0B}" type="parTrans" cxnId="{45E0B7EE-6BC2-4AE2-9B27-6D8180676D37}">
      <dgm:prSet/>
      <dgm:spPr/>
      <dgm:t>
        <a:bodyPr/>
        <a:lstStyle/>
        <a:p>
          <a:endParaRPr lang="ru-RU"/>
        </a:p>
      </dgm:t>
    </dgm:pt>
    <dgm:pt modelId="{7ECEF5B4-337F-49CA-BBF7-8B2380630FE9}" type="sibTrans" cxnId="{45E0B7EE-6BC2-4AE2-9B27-6D8180676D37}">
      <dgm:prSet/>
      <dgm:spPr/>
      <dgm:t>
        <a:bodyPr/>
        <a:lstStyle/>
        <a:p>
          <a:endParaRPr lang="ru-RU"/>
        </a:p>
      </dgm:t>
    </dgm:pt>
    <dgm:pt modelId="{B2AE5C8E-BEB9-4EB9-A053-7BC7C2D12503}" type="pres">
      <dgm:prSet presAssocID="{C63A647B-407D-445B-8377-9BF819FBEBB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62DC50-D230-4206-9C3D-F62D0F1678D0}" type="pres">
      <dgm:prSet presAssocID="{C63A647B-407D-445B-8377-9BF819FBEBBA}" presName="matrix" presStyleCnt="0"/>
      <dgm:spPr/>
    </dgm:pt>
    <dgm:pt modelId="{5F803B6E-A215-40BA-BDD2-C307EB961F0D}" type="pres">
      <dgm:prSet presAssocID="{C63A647B-407D-445B-8377-9BF819FBEBBA}" presName="tile1" presStyleLbl="node1" presStyleIdx="0" presStyleCnt="4"/>
      <dgm:spPr/>
      <dgm:t>
        <a:bodyPr/>
        <a:lstStyle/>
        <a:p>
          <a:endParaRPr lang="ru-RU"/>
        </a:p>
      </dgm:t>
    </dgm:pt>
    <dgm:pt modelId="{04C9E4B9-9ED7-4BBE-94BC-7CA729CCF9D2}" type="pres">
      <dgm:prSet presAssocID="{C63A647B-407D-445B-8377-9BF819FBEBB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FE6F3-9B7D-4F80-81CE-2F713A60E32E}" type="pres">
      <dgm:prSet presAssocID="{C63A647B-407D-445B-8377-9BF819FBEBBA}" presName="tile2" presStyleLbl="node1" presStyleIdx="1" presStyleCnt="4"/>
      <dgm:spPr/>
      <dgm:t>
        <a:bodyPr/>
        <a:lstStyle/>
        <a:p>
          <a:endParaRPr lang="ru-RU"/>
        </a:p>
      </dgm:t>
    </dgm:pt>
    <dgm:pt modelId="{46D22093-6E05-44AA-945B-EC38FA2FC1AD}" type="pres">
      <dgm:prSet presAssocID="{C63A647B-407D-445B-8377-9BF819FBEBB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3D32D-E0F8-481E-895D-67DF3545CDD4}" type="pres">
      <dgm:prSet presAssocID="{C63A647B-407D-445B-8377-9BF819FBEBBA}" presName="tile3" presStyleLbl="node1" presStyleIdx="2" presStyleCnt="4"/>
      <dgm:spPr/>
      <dgm:t>
        <a:bodyPr/>
        <a:lstStyle/>
        <a:p>
          <a:endParaRPr lang="ru-RU"/>
        </a:p>
      </dgm:t>
    </dgm:pt>
    <dgm:pt modelId="{FFE29703-4101-4412-82CE-9C7C277A62F2}" type="pres">
      <dgm:prSet presAssocID="{C63A647B-407D-445B-8377-9BF819FBEBB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A8C04-FFED-4E98-9317-19A00A4235B3}" type="pres">
      <dgm:prSet presAssocID="{C63A647B-407D-445B-8377-9BF819FBEBBA}" presName="tile4" presStyleLbl="node1" presStyleIdx="3" presStyleCnt="4"/>
      <dgm:spPr/>
      <dgm:t>
        <a:bodyPr/>
        <a:lstStyle/>
        <a:p>
          <a:endParaRPr lang="ru-RU"/>
        </a:p>
      </dgm:t>
    </dgm:pt>
    <dgm:pt modelId="{FEC76792-56B0-49AE-B0D8-5DCC4E41D206}" type="pres">
      <dgm:prSet presAssocID="{C63A647B-407D-445B-8377-9BF819FBEBB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90BFC-6BB3-47B4-B1C7-35301746D558}" type="pres">
      <dgm:prSet presAssocID="{C63A647B-407D-445B-8377-9BF819FBEBBA}" presName="centerTile" presStyleLbl="fgShp" presStyleIdx="0" presStyleCnt="1" custScaleX="179689" custScaleY="14062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7195375-843B-4017-AC81-85047A258C21}" type="presOf" srcId="{D9C7DC2E-0931-45E3-9E3B-73BC94F7A14E}" destId="{CC2FE6F3-9B7D-4F80-81CE-2F713A60E32E}" srcOrd="0" destOrd="0" presId="urn:microsoft.com/office/officeart/2005/8/layout/matrix1"/>
    <dgm:cxn modelId="{D9EF6B70-DA0A-4F0E-A6A0-E7E5B061B5E3}" type="presOf" srcId="{A2FE1ABD-0268-43C4-BF44-DD67B53FB7BB}" destId="{04C9E4B9-9ED7-4BBE-94BC-7CA729CCF9D2}" srcOrd="1" destOrd="0" presId="urn:microsoft.com/office/officeart/2005/8/layout/matrix1"/>
    <dgm:cxn modelId="{4608ECBA-50A9-4709-89DB-1B73DFE14C1C}" srcId="{55C803B9-DE58-44C0-B71B-D2DFEB8691D4}" destId="{A2FE1ABD-0268-43C4-BF44-DD67B53FB7BB}" srcOrd="0" destOrd="0" parTransId="{6B548087-5705-4569-8ED9-FC1C6EEE3288}" sibTransId="{17B32C1B-1F07-4E16-B3D8-C06B804011D2}"/>
    <dgm:cxn modelId="{D193B4A1-701A-4450-A7AD-559C11CE3E35}" type="presOf" srcId="{3D94E766-AD1A-4605-B9F5-64AABCC20E80}" destId="{FFE29703-4101-4412-82CE-9C7C277A62F2}" srcOrd="1" destOrd="0" presId="urn:microsoft.com/office/officeart/2005/8/layout/matrix1"/>
    <dgm:cxn modelId="{880EE39A-344C-47EF-8B65-B1459B4BD65C}" srcId="{55C803B9-DE58-44C0-B71B-D2DFEB8691D4}" destId="{D9C7DC2E-0931-45E3-9E3B-73BC94F7A14E}" srcOrd="1" destOrd="0" parTransId="{96959BB5-8559-4F3D-AB05-B7CF0AA5DC5D}" sibTransId="{3D0B4ADC-1344-481B-BF09-F3003E8CBD76}"/>
    <dgm:cxn modelId="{1F9B95D0-719E-4EB4-9466-3CED6BEFD1E3}" type="presOf" srcId="{A2FE1ABD-0268-43C4-BF44-DD67B53FB7BB}" destId="{5F803B6E-A215-40BA-BDD2-C307EB961F0D}" srcOrd="0" destOrd="0" presId="urn:microsoft.com/office/officeart/2005/8/layout/matrix1"/>
    <dgm:cxn modelId="{ED27E042-B8C6-48DB-9288-3331906128BC}" type="presOf" srcId="{4EFD8CC5-6484-4D92-A53D-8E61ED380313}" destId="{FEC76792-56B0-49AE-B0D8-5DCC4E41D206}" srcOrd="1" destOrd="0" presId="urn:microsoft.com/office/officeart/2005/8/layout/matrix1"/>
    <dgm:cxn modelId="{85AE6C7A-9467-4D20-A16E-536E43ECCFCD}" type="presOf" srcId="{4EFD8CC5-6484-4D92-A53D-8E61ED380313}" destId="{AA9A8C04-FFED-4E98-9317-19A00A4235B3}" srcOrd="0" destOrd="0" presId="urn:microsoft.com/office/officeart/2005/8/layout/matrix1"/>
    <dgm:cxn modelId="{90C12928-78D1-415F-9186-74E51894B9C5}" srcId="{C63A647B-407D-445B-8377-9BF819FBEBBA}" destId="{55C803B9-DE58-44C0-B71B-D2DFEB8691D4}" srcOrd="0" destOrd="0" parTransId="{6041216B-EC1C-44C9-BFE6-3603DF99C284}" sibTransId="{082872DD-DAF9-4DF7-BB68-CE89FE050B36}"/>
    <dgm:cxn modelId="{0D85C9BC-B1FA-4F37-ADFD-66943557FDEA}" type="presOf" srcId="{55C803B9-DE58-44C0-B71B-D2DFEB8691D4}" destId="{87090BFC-6BB3-47B4-B1C7-35301746D558}" srcOrd="0" destOrd="0" presId="urn:microsoft.com/office/officeart/2005/8/layout/matrix1"/>
    <dgm:cxn modelId="{79953214-FE84-4859-854B-0149B0C28AA0}" type="presOf" srcId="{3D94E766-AD1A-4605-B9F5-64AABCC20E80}" destId="{33A3D32D-E0F8-481E-895D-67DF3545CDD4}" srcOrd="0" destOrd="0" presId="urn:microsoft.com/office/officeart/2005/8/layout/matrix1"/>
    <dgm:cxn modelId="{0596375E-A26A-4D4C-9DD5-1FC33B83B5DC}" type="presOf" srcId="{D9C7DC2E-0931-45E3-9E3B-73BC94F7A14E}" destId="{46D22093-6E05-44AA-945B-EC38FA2FC1AD}" srcOrd="1" destOrd="0" presId="urn:microsoft.com/office/officeart/2005/8/layout/matrix1"/>
    <dgm:cxn modelId="{72F100F7-C1C0-4799-ADD8-85921A7B2D23}" srcId="{55C803B9-DE58-44C0-B71B-D2DFEB8691D4}" destId="{3D94E766-AD1A-4605-B9F5-64AABCC20E80}" srcOrd="2" destOrd="0" parTransId="{5E1336FF-2833-435C-A981-B0009ADA44AD}" sibTransId="{D9800349-2347-4277-9170-D7818544CACC}"/>
    <dgm:cxn modelId="{45E0B7EE-6BC2-4AE2-9B27-6D8180676D37}" srcId="{55C803B9-DE58-44C0-B71B-D2DFEB8691D4}" destId="{4EFD8CC5-6484-4D92-A53D-8E61ED380313}" srcOrd="3" destOrd="0" parTransId="{E31056B2-249D-4467-AA50-9001C842AC0B}" sibTransId="{7ECEF5B4-337F-49CA-BBF7-8B2380630FE9}"/>
    <dgm:cxn modelId="{4DB20E74-5383-4FC4-8D5B-4803B47DFA38}" type="presOf" srcId="{C63A647B-407D-445B-8377-9BF819FBEBBA}" destId="{B2AE5C8E-BEB9-4EB9-A053-7BC7C2D12503}" srcOrd="0" destOrd="0" presId="urn:microsoft.com/office/officeart/2005/8/layout/matrix1"/>
    <dgm:cxn modelId="{E191D6F0-ACEF-4994-B643-B371FD72530F}" type="presParOf" srcId="{B2AE5C8E-BEB9-4EB9-A053-7BC7C2D12503}" destId="{2B62DC50-D230-4206-9C3D-F62D0F1678D0}" srcOrd="0" destOrd="0" presId="urn:microsoft.com/office/officeart/2005/8/layout/matrix1"/>
    <dgm:cxn modelId="{22D3692C-C5F9-46F8-B5ED-911B4C058A43}" type="presParOf" srcId="{2B62DC50-D230-4206-9C3D-F62D0F1678D0}" destId="{5F803B6E-A215-40BA-BDD2-C307EB961F0D}" srcOrd="0" destOrd="0" presId="urn:microsoft.com/office/officeart/2005/8/layout/matrix1"/>
    <dgm:cxn modelId="{405E46CE-2641-4B8A-88AA-732711094E7B}" type="presParOf" srcId="{2B62DC50-D230-4206-9C3D-F62D0F1678D0}" destId="{04C9E4B9-9ED7-4BBE-94BC-7CA729CCF9D2}" srcOrd="1" destOrd="0" presId="urn:microsoft.com/office/officeart/2005/8/layout/matrix1"/>
    <dgm:cxn modelId="{74E527B2-5B11-4283-8302-FC22F32CDBDB}" type="presParOf" srcId="{2B62DC50-D230-4206-9C3D-F62D0F1678D0}" destId="{CC2FE6F3-9B7D-4F80-81CE-2F713A60E32E}" srcOrd="2" destOrd="0" presId="urn:microsoft.com/office/officeart/2005/8/layout/matrix1"/>
    <dgm:cxn modelId="{C4F249BF-DE6C-4ACB-A6FF-101C148BC532}" type="presParOf" srcId="{2B62DC50-D230-4206-9C3D-F62D0F1678D0}" destId="{46D22093-6E05-44AA-945B-EC38FA2FC1AD}" srcOrd="3" destOrd="0" presId="urn:microsoft.com/office/officeart/2005/8/layout/matrix1"/>
    <dgm:cxn modelId="{9A950275-99D6-48ED-95C7-43E0A220DC7E}" type="presParOf" srcId="{2B62DC50-D230-4206-9C3D-F62D0F1678D0}" destId="{33A3D32D-E0F8-481E-895D-67DF3545CDD4}" srcOrd="4" destOrd="0" presId="urn:microsoft.com/office/officeart/2005/8/layout/matrix1"/>
    <dgm:cxn modelId="{4C72B88F-B292-472D-86C2-BB4354BC24AF}" type="presParOf" srcId="{2B62DC50-D230-4206-9C3D-F62D0F1678D0}" destId="{FFE29703-4101-4412-82CE-9C7C277A62F2}" srcOrd="5" destOrd="0" presId="urn:microsoft.com/office/officeart/2005/8/layout/matrix1"/>
    <dgm:cxn modelId="{FF862B52-7084-4A62-BA2A-34396E103470}" type="presParOf" srcId="{2B62DC50-D230-4206-9C3D-F62D0F1678D0}" destId="{AA9A8C04-FFED-4E98-9317-19A00A4235B3}" srcOrd="6" destOrd="0" presId="urn:microsoft.com/office/officeart/2005/8/layout/matrix1"/>
    <dgm:cxn modelId="{89884585-D873-4EFB-AD62-DD9383368A54}" type="presParOf" srcId="{2B62DC50-D230-4206-9C3D-F62D0F1678D0}" destId="{FEC76792-56B0-49AE-B0D8-5DCC4E41D206}" srcOrd="7" destOrd="0" presId="urn:microsoft.com/office/officeart/2005/8/layout/matrix1"/>
    <dgm:cxn modelId="{6500D1EC-1F72-420C-A3C3-2F1135F33132}" type="presParOf" srcId="{B2AE5C8E-BEB9-4EB9-A053-7BC7C2D12503}" destId="{87090BFC-6BB3-47B4-B1C7-35301746D558}" srcOrd="1" destOrd="0" presId="urn:microsoft.com/office/officeart/2005/8/layout/matrix1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63A647B-407D-445B-8377-9BF819FBEBBA}" type="doc">
      <dgm:prSet loTypeId="urn:microsoft.com/office/officeart/2005/8/layout/matrix1" loCatId="matrix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2FE1ABD-0268-43C4-BF44-DD67B53FB7B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Arial - 30"/>
            </a:rPr>
            <a:t>1) </a:t>
          </a:r>
          <a:r>
            <a:rPr lang="ru-RU" sz="2400" dirty="0" err="1" smtClean="0">
              <a:solidFill>
                <a:schemeClr val="bg1"/>
              </a:solidFill>
              <a:latin typeface="Arial - 30"/>
            </a:rPr>
            <a:t>СаО</a:t>
          </a:r>
          <a:r>
            <a:rPr lang="ru-RU" sz="2400" dirty="0" smtClean="0">
              <a:solidFill>
                <a:schemeClr val="bg1"/>
              </a:solidFill>
              <a:latin typeface="Arial - 30"/>
            </a:rPr>
            <a:t> и </a:t>
          </a:r>
          <a:r>
            <a:rPr lang="en-US" sz="2400" dirty="0" smtClean="0">
              <a:solidFill>
                <a:schemeClr val="bg1"/>
              </a:solidFill>
              <a:latin typeface="Arial - 30"/>
            </a:rPr>
            <a:t>Si</a:t>
          </a:r>
          <a:r>
            <a:rPr lang="ru-RU" sz="2400" dirty="0" smtClean="0">
              <a:solidFill>
                <a:schemeClr val="bg1"/>
              </a:solidFill>
              <a:latin typeface="Arial - 30"/>
            </a:rPr>
            <a:t>О</a:t>
          </a:r>
          <a:r>
            <a:rPr lang="ru-RU" sz="2400" baseline="-25000" dirty="0" smtClean="0">
              <a:solidFill>
                <a:schemeClr val="bg1"/>
              </a:solidFill>
              <a:latin typeface="Arial - 30"/>
            </a:rPr>
            <a:t>2</a:t>
          </a:r>
          <a:endParaRPr lang="ru-RU" sz="4000" dirty="0">
            <a:solidFill>
              <a:schemeClr val="bg1"/>
            </a:solidFill>
          </a:endParaRPr>
        </a:p>
      </dgm:t>
    </dgm:pt>
    <dgm:pt modelId="{6B548087-5705-4569-8ED9-FC1C6EEE3288}" type="parTrans" cxnId="{4608ECBA-50A9-4709-89DB-1B73DFE14C1C}">
      <dgm:prSet/>
      <dgm:spPr/>
      <dgm:t>
        <a:bodyPr/>
        <a:lstStyle/>
        <a:p>
          <a:endParaRPr lang="ru-RU"/>
        </a:p>
      </dgm:t>
    </dgm:pt>
    <dgm:pt modelId="{17B32C1B-1F07-4E16-B3D8-C06B804011D2}" type="sibTrans" cxnId="{4608ECBA-50A9-4709-89DB-1B73DFE14C1C}">
      <dgm:prSet/>
      <dgm:spPr/>
      <dgm:t>
        <a:bodyPr/>
        <a:lstStyle/>
        <a:p>
          <a:endParaRPr lang="ru-RU"/>
        </a:p>
      </dgm:t>
    </dgm:pt>
    <dgm:pt modelId="{D9C7DC2E-0931-45E3-9E3B-73BC94F7A14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Arial - 30"/>
            </a:rPr>
            <a:t>2) </a:t>
          </a:r>
          <a:r>
            <a:rPr lang="en-US" sz="2400" dirty="0" smtClean="0">
              <a:solidFill>
                <a:schemeClr val="bg1"/>
              </a:solidFill>
              <a:latin typeface="Arial - 32"/>
            </a:rPr>
            <a:t>S</a:t>
          </a:r>
          <a:r>
            <a:rPr lang="ru-RU" sz="2400" dirty="0" smtClean="0">
              <a:solidFill>
                <a:schemeClr val="bg1"/>
              </a:solidFill>
              <a:latin typeface="Arial - 32"/>
            </a:rPr>
            <a:t>О2 и </a:t>
          </a:r>
          <a:r>
            <a:rPr lang="en-US" sz="2400" dirty="0" smtClean="0">
              <a:solidFill>
                <a:schemeClr val="bg1"/>
              </a:solidFill>
              <a:latin typeface="Arial - 32"/>
            </a:rPr>
            <a:t>Cr</a:t>
          </a:r>
          <a:r>
            <a:rPr lang="ru-RU" sz="2400" dirty="0" smtClean="0">
              <a:solidFill>
                <a:schemeClr val="bg1"/>
              </a:solidFill>
              <a:latin typeface="Arial - 32"/>
            </a:rPr>
            <a:t>О</a:t>
          </a:r>
          <a:r>
            <a:rPr lang="ru-RU" sz="2400" baseline="-25000" dirty="0" smtClean="0">
              <a:solidFill>
                <a:schemeClr val="bg1"/>
              </a:solidFill>
              <a:latin typeface="Arial - 32"/>
            </a:rPr>
            <a:t>3</a:t>
          </a:r>
          <a:r>
            <a:rPr lang="ru-RU" sz="2400" dirty="0" smtClean="0">
              <a:solidFill>
                <a:schemeClr val="bg1"/>
              </a:solidFill>
              <a:latin typeface="Arial - 32"/>
            </a:rPr>
            <a:t>  </a:t>
          </a:r>
          <a:endParaRPr lang="ru-RU" sz="2400" dirty="0">
            <a:solidFill>
              <a:schemeClr val="bg1"/>
            </a:solidFill>
          </a:endParaRPr>
        </a:p>
      </dgm:t>
    </dgm:pt>
    <dgm:pt modelId="{96959BB5-8559-4F3D-AB05-B7CF0AA5DC5D}" type="parTrans" cxnId="{880EE39A-344C-47EF-8B65-B1459B4BD65C}">
      <dgm:prSet/>
      <dgm:spPr/>
      <dgm:t>
        <a:bodyPr/>
        <a:lstStyle/>
        <a:p>
          <a:endParaRPr lang="ru-RU"/>
        </a:p>
      </dgm:t>
    </dgm:pt>
    <dgm:pt modelId="{3D0B4ADC-1344-481B-BF09-F3003E8CBD76}" type="sibTrans" cxnId="{880EE39A-344C-47EF-8B65-B1459B4BD65C}">
      <dgm:prSet/>
      <dgm:spPr/>
      <dgm:t>
        <a:bodyPr/>
        <a:lstStyle/>
        <a:p>
          <a:endParaRPr lang="ru-RU"/>
        </a:p>
      </dgm:t>
    </dgm:pt>
    <dgm:pt modelId="{3D94E766-AD1A-4605-B9F5-64AABCC20E8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Arial - 30"/>
            </a:rPr>
            <a:t>3) </a:t>
          </a:r>
          <a:r>
            <a:rPr lang="ru-RU" sz="2400" dirty="0" smtClean="0">
              <a:solidFill>
                <a:schemeClr val="bg1"/>
              </a:solidFill>
              <a:latin typeface="Arial - 32"/>
            </a:rPr>
            <a:t>СО</a:t>
          </a:r>
          <a:r>
            <a:rPr lang="ru-RU" sz="2400" baseline="-25000" dirty="0" smtClean="0">
              <a:solidFill>
                <a:schemeClr val="bg1"/>
              </a:solidFill>
              <a:latin typeface="Arial - 32"/>
            </a:rPr>
            <a:t>2</a:t>
          </a:r>
          <a:r>
            <a:rPr lang="ru-RU" sz="2400" dirty="0" smtClean="0">
              <a:solidFill>
                <a:schemeClr val="bg1"/>
              </a:solidFill>
              <a:latin typeface="Arial - 32"/>
            </a:rPr>
            <a:t> и </a:t>
          </a:r>
          <a:r>
            <a:rPr lang="en-US" sz="2400" dirty="0" err="1" smtClean="0">
              <a:solidFill>
                <a:schemeClr val="bg1"/>
              </a:solidFill>
              <a:latin typeface="Arial - 32"/>
            </a:rPr>
            <a:t>MgO</a:t>
          </a:r>
          <a:r>
            <a:rPr lang="en-US" sz="2400" dirty="0" smtClean="0">
              <a:solidFill>
                <a:schemeClr val="bg1"/>
              </a:solidFill>
              <a:latin typeface="Arial - 32"/>
            </a:rPr>
            <a:t>  </a:t>
          </a:r>
          <a:endParaRPr lang="ru-RU" sz="4000" dirty="0">
            <a:solidFill>
              <a:schemeClr val="bg1"/>
            </a:solidFill>
          </a:endParaRPr>
        </a:p>
      </dgm:t>
    </dgm:pt>
    <dgm:pt modelId="{5E1336FF-2833-435C-A981-B0009ADA44AD}" type="parTrans" cxnId="{72F100F7-C1C0-4799-ADD8-85921A7B2D23}">
      <dgm:prSet/>
      <dgm:spPr/>
      <dgm:t>
        <a:bodyPr/>
        <a:lstStyle/>
        <a:p>
          <a:endParaRPr lang="ru-RU"/>
        </a:p>
      </dgm:t>
    </dgm:pt>
    <dgm:pt modelId="{D9800349-2347-4277-9170-D7818544CACC}" type="sibTrans" cxnId="{72F100F7-C1C0-4799-ADD8-85921A7B2D23}">
      <dgm:prSet/>
      <dgm:spPr/>
      <dgm:t>
        <a:bodyPr/>
        <a:lstStyle/>
        <a:p>
          <a:endParaRPr lang="ru-RU"/>
        </a:p>
      </dgm:t>
    </dgm:pt>
    <dgm:pt modelId="{4EFD8CC5-6484-4D92-A53D-8E61ED38031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Arial - 30"/>
            </a:rPr>
            <a:t>4)</a:t>
          </a:r>
          <a:r>
            <a:rPr lang="en-US" sz="2400" b="1" dirty="0" smtClean="0">
              <a:solidFill>
                <a:schemeClr val="bg1"/>
              </a:solidFill>
              <a:latin typeface="Arial - 32"/>
            </a:rPr>
            <a:t> </a:t>
          </a:r>
          <a:r>
            <a:rPr lang="en-US" sz="2400" dirty="0" smtClean="0">
              <a:solidFill>
                <a:schemeClr val="bg1"/>
              </a:solidFill>
              <a:latin typeface="Arial - 32"/>
            </a:rPr>
            <a:t> Al</a:t>
          </a:r>
          <a:r>
            <a:rPr lang="en-US" sz="2400" baseline="-25000" dirty="0" smtClean="0">
              <a:solidFill>
                <a:schemeClr val="bg1"/>
              </a:solidFill>
              <a:latin typeface="Arial - 32"/>
            </a:rPr>
            <a:t>2</a:t>
          </a:r>
          <a:r>
            <a:rPr lang="en-US" sz="2400" dirty="0" smtClean="0">
              <a:solidFill>
                <a:schemeClr val="bg1"/>
              </a:solidFill>
              <a:latin typeface="Arial - 32"/>
            </a:rPr>
            <a:t>O</a:t>
          </a:r>
          <a:r>
            <a:rPr lang="en-US" sz="2400" baseline="-25000" dirty="0" smtClean="0">
              <a:solidFill>
                <a:schemeClr val="bg1"/>
              </a:solidFill>
              <a:latin typeface="Arial - 32"/>
            </a:rPr>
            <a:t>3</a:t>
          </a:r>
          <a:r>
            <a:rPr lang="en-US" sz="2400" dirty="0" smtClean="0">
              <a:solidFill>
                <a:schemeClr val="bg1"/>
              </a:solidFill>
              <a:latin typeface="Arial - 32"/>
            </a:rPr>
            <a:t> </a:t>
          </a:r>
          <a:r>
            <a:rPr lang="ru-RU" sz="2400" dirty="0" smtClean="0">
              <a:solidFill>
                <a:schemeClr val="bg1"/>
              </a:solidFill>
              <a:latin typeface="Arial - 32"/>
            </a:rPr>
            <a:t>и </a:t>
          </a:r>
          <a:r>
            <a:rPr lang="en-US" sz="2400" dirty="0" smtClean="0">
              <a:solidFill>
                <a:schemeClr val="bg1"/>
              </a:solidFill>
              <a:latin typeface="Arial - 32"/>
            </a:rPr>
            <a:t>Na</a:t>
          </a:r>
          <a:r>
            <a:rPr lang="en-US" sz="2400" baseline="-25000" dirty="0" smtClean="0">
              <a:solidFill>
                <a:schemeClr val="bg1"/>
              </a:solidFill>
              <a:latin typeface="Arial - 32"/>
            </a:rPr>
            <a:t>2</a:t>
          </a:r>
          <a:r>
            <a:rPr lang="en-US" sz="2400" dirty="0" smtClean="0">
              <a:solidFill>
                <a:schemeClr val="bg1"/>
              </a:solidFill>
              <a:latin typeface="Arial - 32"/>
            </a:rPr>
            <a:t>O </a:t>
          </a:r>
          <a:endParaRPr lang="ru-RU" sz="2400" dirty="0">
            <a:solidFill>
              <a:schemeClr val="bg1"/>
            </a:solidFill>
          </a:endParaRPr>
        </a:p>
      </dgm:t>
    </dgm:pt>
    <dgm:pt modelId="{E31056B2-249D-4467-AA50-9001C842AC0B}" type="parTrans" cxnId="{45E0B7EE-6BC2-4AE2-9B27-6D8180676D37}">
      <dgm:prSet/>
      <dgm:spPr/>
      <dgm:t>
        <a:bodyPr/>
        <a:lstStyle/>
        <a:p>
          <a:endParaRPr lang="ru-RU"/>
        </a:p>
      </dgm:t>
    </dgm:pt>
    <dgm:pt modelId="{7ECEF5B4-337F-49CA-BBF7-8B2380630FE9}" type="sibTrans" cxnId="{45E0B7EE-6BC2-4AE2-9B27-6D8180676D37}">
      <dgm:prSet/>
      <dgm:spPr/>
      <dgm:t>
        <a:bodyPr/>
        <a:lstStyle/>
        <a:p>
          <a:endParaRPr lang="ru-RU"/>
        </a:p>
      </dgm:t>
    </dgm:pt>
    <dgm:pt modelId="{55C803B9-DE58-44C0-B71B-D2DFEB8691D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 - 30"/>
            </a:rPr>
            <a:t>Какая пара оксидов не может вступать в реакцию?</a:t>
          </a:r>
          <a:endParaRPr lang="ru-RU" sz="1800" dirty="0">
            <a:solidFill>
              <a:schemeClr val="tx1"/>
            </a:solidFill>
          </a:endParaRPr>
        </a:p>
      </dgm:t>
    </dgm:pt>
    <dgm:pt modelId="{082872DD-DAF9-4DF7-BB68-CE89FE050B36}" type="sibTrans" cxnId="{90C12928-78D1-415F-9186-74E51894B9C5}">
      <dgm:prSet/>
      <dgm:spPr/>
      <dgm:t>
        <a:bodyPr/>
        <a:lstStyle/>
        <a:p>
          <a:endParaRPr lang="ru-RU"/>
        </a:p>
      </dgm:t>
    </dgm:pt>
    <dgm:pt modelId="{6041216B-EC1C-44C9-BFE6-3603DF99C284}" type="parTrans" cxnId="{90C12928-78D1-415F-9186-74E51894B9C5}">
      <dgm:prSet/>
      <dgm:spPr/>
      <dgm:t>
        <a:bodyPr/>
        <a:lstStyle/>
        <a:p>
          <a:endParaRPr lang="ru-RU"/>
        </a:p>
      </dgm:t>
    </dgm:pt>
    <dgm:pt modelId="{B2AE5C8E-BEB9-4EB9-A053-7BC7C2D12503}" type="pres">
      <dgm:prSet presAssocID="{C63A647B-407D-445B-8377-9BF819FBEBB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62DC50-D230-4206-9C3D-F62D0F1678D0}" type="pres">
      <dgm:prSet presAssocID="{C63A647B-407D-445B-8377-9BF819FBEBBA}" presName="matrix" presStyleCnt="0"/>
      <dgm:spPr/>
    </dgm:pt>
    <dgm:pt modelId="{5F803B6E-A215-40BA-BDD2-C307EB961F0D}" type="pres">
      <dgm:prSet presAssocID="{C63A647B-407D-445B-8377-9BF819FBEBBA}" presName="tile1" presStyleLbl="node1" presStyleIdx="0" presStyleCnt="4" custLinFactNeighborX="-21876" custLinFactNeighborY="-26563"/>
      <dgm:spPr/>
      <dgm:t>
        <a:bodyPr/>
        <a:lstStyle/>
        <a:p>
          <a:endParaRPr lang="ru-RU"/>
        </a:p>
      </dgm:t>
    </dgm:pt>
    <dgm:pt modelId="{04C9E4B9-9ED7-4BBE-94BC-7CA729CCF9D2}" type="pres">
      <dgm:prSet presAssocID="{C63A647B-407D-445B-8377-9BF819FBEBB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FE6F3-9B7D-4F80-81CE-2F713A60E32E}" type="pres">
      <dgm:prSet presAssocID="{C63A647B-407D-445B-8377-9BF819FBEBBA}" presName="tile2" presStyleLbl="node1" presStyleIdx="1" presStyleCnt="4"/>
      <dgm:spPr/>
      <dgm:t>
        <a:bodyPr/>
        <a:lstStyle/>
        <a:p>
          <a:endParaRPr lang="ru-RU"/>
        </a:p>
      </dgm:t>
    </dgm:pt>
    <dgm:pt modelId="{46D22093-6E05-44AA-945B-EC38FA2FC1AD}" type="pres">
      <dgm:prSet presAssocID="{C63A647B-407D-445B-8377-9BF819FBEBB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3D32D-E0F8-481E-895D-67DF3545CDD4}" type="pres">
      <dgm:prSet presAssocID="{C63A647B-407D-445B-8377-9BF819FBEBBA}" presName="tile3" presStyleLbl="node1" presStyleIdx="2" presStyleCnt="4"/>
      <dgm:spPr/>
      <dgm:t>
        <a:bodyPr/>
        <a:lstStyle/>
        <a:p>
          <a:endParaRPr lang="ru-RU"/>
        </a:p>
      </dgm:t>
    </dgm:pt>
    <dgm:pt modelId="{FFE29703-4101-4412-82CE-9C7C277A62F2}" type="pres">
      <dgm:prSet presAssocID="{C63A647B-407D-445B-8377-9BF819FBEBB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A8C04-FFED-4E98-9317-19A00A4235B3}" type="pres">
      <dgm:prSet presAssocID="{C63A647B-407D-445B-8377-9BF819FBEBBA}" presName="tile4" presStyleLbl="node1" presStyleIdx="3" presStyleCnt="4"/>
      <dgm:spPr/>
      <dgm:t>
        <a:bodyPr/>
        <a:lstStyle/>
        <a:p>
          <a:endParaRPr lang="ru-RU"/>
        </a:p>
      </dgm:t>
    </dgm:pt>
    <dgm:pt modelId="{FEC76792-56B0-49AE-B0D8-5DCC4E41D206}" type="pres">
      <dgm:prSet presAssocID="{C63A647B-407D-445B-8377-9BF819FBEBB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90BFC-6BB3-47B4-B1C7-35301746D558}" type="pres">
      <dgm:prSet presAssocID="{C63A647B-407D-445B-8377-9BF819FBEBBA}" presName="centerTile" presStyleLbl="fgShp" presStyleIdx="0" presStyleCnt="1" custScaleX="179689" custScaleY="14062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AA849C2-D96F-441E-988D-CDADC478EDB4}" type="presOf" srcId="{3D94E766-AD1A-4605-B9F5-64AABCC20E80}" destId="{FFE29703-4101-4412-82CE-9C7C277A62F2}" srcOrd="1" destOrd="0" presId="urn:microsoft.com/office/officeart/2005/8/layout/matrix1"/>
    <dgm:cxn modelId="{72F100F7-C1C0-4799-ADD8-85921A7B2D23}" srcId="{55C803B9-DE58-44C0-B71B-D2DFEB8691D4}" destId="{3D94E766-AD1A-4605-B9F5-64AABCC20E80}" srcOrd="2" destOrd="0" parTransId="{5E1336FF-2833-435C-A981-B0009ADA44AD}" sibTransId="{D9800349-2347-4277-9170-D7818544CACC}"/>
    <dgm:cxn modelId="{880EE39A-344C-47EF-8B65-B1459B4BD65C}" srcId="{55C803B9-DE58-44C0-B71B-D2DFEB8691D4}" destId="{D9C7DC2E-0931-45E3-9E3B-73BC94F7A14E}" srcOrd="1" destOrd="0" parTransId="{96959BB5-8559-4F3D-AB05-B7CF0AA5DC5D}" sibTransId="{3D0B4ADC-1344-481B-BF09-F3003E8CBD76}"/>
    <dgm:cxn modelId="{8BB30B4F-7468-43E2-A020-EC59D7C67BDD}" type="presOf" srcId="{4EFD8CC5-6484-4D92-A53D-8E61ED380313}" destId="{AA9A8C04-FFED-4E98-9317-19A00A4235B3}" srcOrd="0" destOrd="0" presId="urn:microsoft.com/office/officeart/2005/8/layout/matrix1"/>
    <dgm:cxn modelId="{9D002011-00B2-421F-8EC5-3952FF192E1F}" type="presOf" srcId="{D9C7DC2E-0931-45E3-9E3B-73BC94F7A14E}" destId="{46D22093-6E05-44AA-945B-EC38FA2FC1AD}" srcOrd="1" destOrd="0" presId="urn:microsoft.com/office/officeart/2005/8/layout/matrix1"/>
    <dgm:cxn modelId="{476AD7F1-D8D1-4D6B-B0AE-AA15A054B30C}" type="presOf" srcId="{C63A647B-407D-445B-8377-9BF819FBEBBA}" destId="{B2AE5C8E-BEB9-4EB9-A053-7BC7C2D12503}" srcOrd="0" destOrd="0" presId="urn:microsoft.com/office/officeart/2005/8/layout/matrix1"/>
    <dgm:cxn modelId="{C9F0E73B-D51E-4BAB-A1BA-82EDA6076D84}" type="presOf" srcId="{A2FE1ABD-0268-43C4-BF44-DD67B53FB7BB}" destId="{04C9E4B9-9ED7-4BBE-94BC-7CA729CCF9D2}" srcOrd="1" destOrd="0" presId="urn:microsoft.com/office/officeart/2005/8/layout/matrix1"/>
    <dgm:cxn modelId="{F5DB15C5-FF8B-4819-87C8-A66178044C1E}" type="presOf" srcId="{55C803B9-DE58-44C0-B71B-D2DFEB8691D4}" destId="{87090BFC-6BB3-47B4-B1C7-35301746D558}" srcOrd="0" destOrd="0" presId="urn:microsoft.com/office/officeart/2005/8/layout/matrix1"/>
    <dgm:cxn modelId="{62C41468-5D34-48D9-844D-5A6BF38F1D45}" type="presOf" srcId="{4EFD8CC5-6484-4D92-A53D-8E61ED380313}" destId="{FEC76792-56B0-49AE-B0D8-5DCC4E41D206}" srcOrd="1" destOrd="0" presId="urn:microsoft.com/office/officeart/2005/8/layout/matrix1"/>
    <dgm:cxn modelId="{45E0B7EE-6BC2-4AE2-9B27-6D8180676D37}" srcId="{55C803B9-DE58-44C0-B71B-D2DFEB8691D4}" destId="{4EFD8CC5-6484-4D92-A53D-8E61ED380313}" srcOrd="3" destOrd="0" parTransId="{E31056B2-249D-4467-AA50-9001C842AC0B}" sibTransId="{7ECEF5B4-337F-49CA-BBF7-8B2380630FE9}"/>
    <dgm:cxn modelId="{E2BB9183-6CF0-41C0-AED6-F72BB2814756}" type="presOf" srcId="{A2FE1ABD-0268-43C4-BF44-DD67B53FB7BB}" destId="{5F803B6E-A215-40BA-BDD2-C307EB961F0D}" srcOrd="0" destOrd="0" presId="urn:microsoft.com/office/officeart/2005/8/layout/matrix1"/>
    <dgm:cxn modelId="{1BAD46DB-E812-4EEB-A02C-D8FF202FFD6D}" type="presOf" srcId="{D9C7DC2E-0931-45E3-9E3B-73BC94F7A14E}" destId="{CC2FE6F3-9B7D-4F80-81CE-2F713A60E32E}" srcOrd="0" destOrd="0" presId="urn:microsoft.com/office/officeart/2005/8/layout/matrix1"/>
    <dgm:cxn modelId="{90C12928-78D1-415F-9186-74E51894B9C5}" srcId="{C63A647B-407D-445B-8377-9BF819FBEBBA}" destId="{55C803B9-DE58-44C0-B71B-D2DFEB8691D4}" srcOrd="0" destOrd="0" parTransId="{6041216B-EC1C-44C9-BFE6-3603DF99C284}" sibTransId="{082872DD-DAF9-4DF7-BB68-CE89FE050B36}"/>
    <dgm:cxn modelId="{4608ECBA-50A9-4709-89DB-1B73DFE14C1C}" srcId="{55C803B9-DE58-44C0-B71B-D2DFEB8691D4}" destId="{A2FE1ABD-0268-43C4-BF44-DD67B53FB7BB}" srcOrd="0" destOrd="0" parTransId="{6B548087-5705-4569-8ED9-FC1C6EEE3288}" sibTransId="{17B32C1B-1F07-4E16-B3D8-C06B804011D2}"/>
    <dgm:cxn modelId="{A4F11E4A-17A3-45DC-8039-38FAF15854E3}" type="presOf" srcId="{3D94E766-AD1A-4605-B9F5-64AABCC20E80}" destId="{33A3D32D-E0F8-481E-895D-67DF3545CDD4}" srcOrd="0" destOrd="0" presId="urn:microsoft.com/office/officeart/2005/8/layout/matrix1"/>
    <dgm:cxn modelId="{9DBC94E9-9413-4FA4-855D-5603BE737A13}" type="presParOf" srcId="{B2AE5C8E-BEB9-4EB9-A053-7BC7C2D12503}" destId="{2B62DC50-D230-4206-9C3D-F62D0F1678D0}" srcOrd="0" destOrd="0" presId="urn:microsoft.com/office/officeart/2005/8/layout/matrix1"/>
    <dgm:cxn modelId="{B449B329-297D-46B8-9095-1C61D0C93DC2}" type="presParOf" srcId="{2B62DC50-D230-4206-9C3D-F62D0F1678D0}" destId="{5F803B6E-A215-40BA-BDD2-C307EB961F0D}" srcOrd="0" destOrd="0" presId="urn:microsoft.com/office/officeart/2005/8/layout/matrix1"/>
    <dgm:cxn modelId="{AF633678-42D9-4509-836A-4BEA3317F6B0}" type="presParOf" srcId="{2B62DC50-D230-4206-9C3D-F62D0F1678D0}" destId="{04C9E4B9-9ED7-4BBE-94BC-7CA729CCF9D2}" srcOrd="1" destOrd="0" presId="urn:microsoft.com/office/officeart/2005/8/layout/matrix1"/>
    <dgm:cxn modelId="{7DD4BE5E-BCDC-4BD7-98E0-52740A0AE647}" type="presParOf" srcId="{2B62DC50-D230-4206-9C3D-F62D0F1678D0}" destId="{CC2FE6F3-9B7D-4F80-81CE-2F713A60E32E}" srcOrd="2" destOrd="0" presId="urn:microsoft.com/office/officeart/2005/8/layout/matrix1"/>
    <dgm:cxn modelId="{535F71E1-9456-4CF8-82B4-4B38DAEDA8DA}" type="presParOf" srcId="{2B62DC50-D230-4206-9C3D-F62D0F1678D0}" destId="{46D22093-6E05-44AA-945B-EC38FA2FC1AD}" srcOrd="3" destOrd="0" presId="urn:microsoft.com/office/officeart/2005/8/layout/matrix1"/>
    <dgm:cxn modelId="{C5738676-60DB-4A3F-9FD8-79515D76CF23}" type="presParOf" srcId="{2B62DC50-D230-4206-9C3D-F62D0F1678D0}" destId="{33A3D32D-E0F8-481E-895D-67DF3545CDD4}" srcOrd="4" destOrd="0" presId="urn:microsoft.com/office/officeart/2005/8/layout/matrix1"/>
    <dgm:cxn modelId="{8F4875A2-8D7E-4D83-97E4-BE26E3D395AB}" type="presParOf" srcId="{2B62DC50-D230-4206-9C3D-F62D0F1678D0}" destId="{FFE29703-4101-4412-82CE-9C7C277A62F2}" srcOrd="5" destOrd="0" presId="urn:microsoft.com/office/officeart/2005/8/layout/matrix1"/>
    <dgm:cxn modelId="{162D7FF4-BA83-423F-B910-18D3BF6654DC}" type="presParOf" srcId="{2B62DC50-D230-4206-9C3D-F62D0F1678D0}" destId="{AA9A8C04-FFED-4E98-9317-19A00A4235B3}" srcOrd="6" destOrd="0" presId="urn:microsoft.com/office/officeart/2005/8/layout/matrix1"/>
    <dgm:cxn modelId="{9A540A76-BFD0-4D27-9FC5-3B245E1B40C4}" type="presParOf" srcId="{2B62DC50-D230-4206-9C3D-F62D0F1678D0}" destId="{FEC76792-56B0-49AE-B0D8-5DCC4E41D206}" srcOrd="7" destOrd="0" presId="urn:microsoft.com/office/officeart/2005/8/layout/matrix1"/>
    <dgm:cxn modelId="{D74D88C6-7210-4E8C-ABEB-71EC9B1F9C6C}" type="presParOf" srcId="{B2AE5C8E-BEB9-4EB9-A053-7BC7C2D12503}" destId="{87090BFC-6BB3-47B4-B1C7-35301746D558}" srcOrd="1" destOrd="0" presId="urn:microsoft.com/office/officeart/2005/8/layout/matrix1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63A647B-407D-445B-8377-9BF819FBEBBA}" type="doc">
      <dgm:prSet loTypeId="urn:microsoft.com/office/officeart/2005/8/layout/matrix1" loCatId="matrix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2FE1ABD-0268-43C4-BF44-DD67B53FB7B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Arial - 30"/>
            </a:rPr>
            <a:t>1) </a:t>
          </a:r>
          <a:r>
            <a:rPr lang="ru-RU" sz="2400" dirty="0" smtClean="0">
              <a:solidFill>
                <a:schemeClr val="bg1"/>
              </a:solidFill>
              <a:latin typeface="Arial - 28"/>
            </a:rPr>
            <a:t>с основными соединениями; </a:t>
          </a:r>
          <a:endParaRPr lang="ru-RU" sz="4000" dirty="0">
            <a:solidFill>
              <a:schemeClr val="bg1"/>
            </a:solidFill>
          </a:endParaRPr>
        </a:p>
      </dgm:t>
    </dgm:pt>
    <dgm:pt modelId="{6B548087-5705-4569-8ED9-FC1C6EEE3288}" type="parTrans" cxnId="{4608ECBA-50A9-4709-89DB-1B73DFE14C1C}">
      <dgm:prSet/>
      <dgm:spPr/>
      <dgm:t>
        <a:bodyPr/>
        <a:lstStyle/>
        <a:p>
          <a:endParaRPr lang="ru-RU"/>
        </a:p>
      </dgm:t>
    </dgm:pt>
    <dgm:pt modelId="{17B32C1B-1F07-4E16-B3D8-C06B804011D2}" type="sibTrans" cxnId="{4608ECBA-50A9-4709-89DB-1B73DFE14C1C}">
      <dgm:prSet/>
      <dgm:spPr/>
      <dgm:t>
        <a:bodyPr/>
        <a:lstStyle/>
        <a:p>
          <a:endParaRPr lang="ru-RU"/>
        </a:p>
      </dgm:t>
    </dgm:pt>
    <dgm:pt modelId="{D9C7DC2E-0931-45E3-9E3B-73BC94F7A14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Arial - 30"/>
            </a:rPr>
            <a:t>2) </a:t>
          </a:r>
          <a:r>
            <a:rPr lang="ru-RU" sz="2400" dirty="0" smtClean="0">
              <a:solidFill>
                <a:schemeClr val="bg1"/>
              </a:solidFill>
              <a:latin typeface="Arial - 28"/>
            </a:rPr>
            <a:t>с кислотными соединениями; </a:t>
          </a:r>
          <a:endParaRPr lang="ru-RU" sz="2400" dirty="0">
            <a:solidFill>
              <a:schemeClr val="bg1"/>
            </a:solidFill>
          </a:endParaRPr>
        </a:p>
      </dgm:t>
    </dgm:pt>
    <dgm:pt modelId="{96959BB5-8559-4F3D-AB05-B7CF0AA5DC5D}" type="parTrans" cxnId="{880EE39A-344C-47EF-8B65-B1459B4BD65C}">
      <dgm:prSet/>
      <dgm:spPr/>
      <dgm:t>
        <a:bodyPr/>
        <a:lstStyle/>
        <a:p>
          <a:endParaRPr lang="ru-RU"/>
        </a:p>
      </dgm:t>
    </dgm:pt>
    <dgm:pt modelId="{3D0B4ADC-1344-481B-BF09-F3003E8CBD76}" type="sibTrans" cxnId="{880EE39A-344C-47EF-8B65-B1459B4BD65C}">
      <dgm:prSet/>
      <dgm:spPr/>
      <dgm:t>
        <a:bodyPr/>
        <a:lstStyle/>
        <a:p>
          <a:endParaRPr lang="ru-RU"/>
        </a:p>
      </dgm:t>
    </dgm:pt>
    <dgm:pt modelId="{3D94E766-AD1A-4605-B9F5-64AABCC20E8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Arial - 30"/>
            </a:rPr>
            <a:t>3) </a:t>
          </a:r>
          <a:r>
            <a:rPr lang="ru-RU" sz="2400" dirty="0" smtClean="0">
              <a:solidFill>
                <a:schemeClr val="bg1"/>
              </a:solidFill>
              <a:latin typeface="Arial - 28"/>
            </a:rPr>
            <a:t>как с кислотными, так и с основными;</a:t>
          </a:r>
          <a:endParaRPr lang="ru-RU" sz="4000" dirty="0">
            <a:solidFill>
              <a:schemeClr val="bg1"/>
            </a:solidFill>
          </a:endParaRPr>
        </a:p>
      </dgm:t>
    </dgm:pt>
    <dgm:pt modelId="{5E1336FF-2833-435C-A981-B0009ADA44AD}" type="parTrans" cxnId="{72F100F7-C1C0-4799-ADD8-85921A7B2D23}">
      <dgm:prSet/>
      <dgm:spPr/>
      <dgm:t>
        <a:bodyPr/>
        <a:lstStyle/>
        <a:p>
          <a:endParaRPr lang="ru-RU"/>
        </a:p>
      </dgm:t>
    </dgm:pt>
    <dgm:pt modelId="{D9800349-2347-4277-9170-D7818544CACC}" type="sibTrans" cxnId="{72F100F7-C1C0-4799-ADD8-85921A7B2D23}">
      <dgm:prSet/>
      <dgm:spPr/>
      <dgm:t>
        <a:bodyPr/>
        <a:lstStyle/>
        <a:p>
          <a:endParaRPr lang="ru-RU"/>
        </a:p>
      </dgm:t>
    </dgm:pt>
    <dgm:pt modelId="{4EFD8CC5-6484-4D92-A53D-8E61ED38031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Arial - 30"/>
            </a:rPr>
            <a:t>4)</a:t>
          </a:r>
          <a:r>
            <a:rPr lang="en-US" sz="2400" b="1" dirty="0" smtClean="0">
              <a:solidFill>
                <a:schemeClr val="bg1"/>
              </a:solidFill>
              <a:latin typeface="Arial - 32"/>
            </a:rPr>
            <a:t> </a:t>
          </a:r>
          <a:r>
            <a:rPr lang="en-US" sz="2400" dirty="0" smtClean="0">
              <a:solidFill>
                <a:schemeClr val="bg1"/>
              </a:solidFill>
              <a:latin typeface="Arial - 32"/>
            </a:rPr>
            <a:t> </a:t>
          </a:r>
          <a:r>
            <a:rPr lang="ru-RU" sz="2400" dirty="0" smtClean="0">
              <a:solidFill>
                <a:schemeClr val="bg1"/>
              </a:solidFill>
              <a:latin typeface="Arial - 28"/>
            </a:rPr>
            <a:t>с водой.</a:t>
          </a:r>
          <a:endParaRPr lang="ru-RU" sz="2400" dirty="0">
            <a:solidFill>
              <a:schemeClr val="bg1"/>
            </a:solidFill>
          </a:endParaRPr>
        </a:p>
      </dgm:t>
    </dgm:pt>
    <dgm:pt modelId="{E31056B2-249D-4467-AA50-9001C842AC0B}" type="parTrans" cxnId="{45E0B7EE-6BC2-4AE2-9B27-6D8180676D37}">
      <dgm:prSet/>
      <dgm:spPr/>
      <dgm:t>
        <a:bodyPr/>
        <a:lstStyle/>
        <a:p>
          <a:endParaRPr lang="ru-RU"/>
        </a:p>
      </dgm:t>
    </dgm:pt>
    <dgm:pt modelId="{7ECEF5B4-337F-49CA-BBF7-8B2380630FE9}" type="sibTrans" cxnId="{45E0B7EE-6BC2-4AE2-9B27-6D8180676D37}">
      <dgm:prSet/>
      <dgm:spPr/>
      <dgm:t>
        <a:bodyPr/>
        <a:lstStyle/>
        <a:p>
          <a:endParaRPr lang="ru-RU"/>
        </a:p>
      </dgm:t>
    </dgm:pt>
    <dgm:pt modelId="{55C803B9-DE58-44C0-B71B-D2DFEB8691D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 - 30"/>
            </a:rPr>
            <a:t>Выберите химический признак кислотного оксида по его способности к взаимодействию:</a:t>
          </a:r>
          <a:endParaRPr lang="ru-RU" sz="1800" dirty="0">
            <a:solidFill>
              <a:schemeClr val="tx1"/>
            </a:solidFill>
          </a:endParaRPr>
        </a:p>
      </dgm:t>
    </dgm:pt>
    <dgm:pt modelId="{082872DD-DAF9-4DF7-BB68-CE89FE050B36}" type="sibTrans" cxnId="{90C12928-78D1-415F-9186-74E51894B9C5}">
      <dgm:prSet/>
      <dgm:spPr/>
      <dgm:t>
        <a:bodyPr/>
        <a:lstStyle/>
        <a:p>
          <a:endParaRPr lang="ru-RU"/>
        </a:p>
      </dgm:t>
    </dgm:pt>
    <dgm:pt modelId="{6041216B-EC1C-44C9-BFE6-3603DF99C284}" type="parTrans" cxnId="{90C12928-78D1-415F-9186-74E51894B9C5}">
      <dgm:prSet/>
      <dgm:spPr/>
      <dgm:t>
        <a:bodyPr/>
        <a:lstStyle/>
        <a:p>
          <a:endParaRPr lang="ru-RU"/>
        </a:p>
      </dgm:t>
    </dgm:pt>
    <dgm:pt modelId="{B2AE5C8E-BEB9-4EB9-A053-7BC7C2D12503}" type="pres">
      <dgm:prSet presAssocID="{C63A647B-407D-445B-8377-9BF819FBEBB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62DC50-D230-4206-9C3D-F62D0F1678D0}" type="pres">
      <dgm:prSet presAssocID="{C63A647B-407D-445B-8377-9BF819FBEBBA}" presName="matrix" presStyleCnt="0"/>
      <dgm:spPr/>
    </dgm:pt>
    <dgm:pt modelId="{5F803B6E-A215-40BA-BDD2-C307EB961F0D}" type="pres">
      <dgm:prSet presAssocID="{C63A647B-407D-445B-8377-9BF819FBEBBA}" presName="tile1" presStyleLbl="node1" presStyleIdx="0" presStyleCnt="4"/>
      <dgm:spPr/>
      <dgm:t>
        <a:bodyPr/>
        <a:lstStyle/>
        <a:p>
          <a:endParaRPr lang="ru-RU"/>
        </a:p>
      </dgm:t>
    </dgm:pt>
    <dgm:pt modelId="{04C9E4B9-9ED7-4BBE-94BC-7CA729CCF9D2}" type="pres">
      <dgm:prSet presAssocID="{C63A647B-407D-445B-8377-9BF819FBEBB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FE6F3-9B7D-4F80-81CE-2F713A60E32E}" type="pres">
      <dgm:prSet presAssocID="{C63A647B-407D-445B-8377-9BF819FBEBBA}" presName="tile2" presStyleLbl="node1" presStyleIdx="1" presStyleCnt="4"/>
      <dgm:spPr/>
      <dgm:t>
        <a:bodyPr/>
        <a:lstStyle/>
        <a:p>
          <a:endParaRPr lang="ru-RU"/>
        </a:p>
      </dgm:t>
    </dgm:pt>
    <dgm:pt modelId="{46D22093-6E05-44AA-945B-EC38FA2FC1AD}" type="pres">
      <dgm:prSet presAssocID="{C63A647B-407D-445B-8377-9BF819FBEBB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3D32D-E0F8-481E-895D-67DF3545CDD4}" type="pres">
      <dgm:prSet presAssocID="{C63A647B-407D-445B-8377-9BF819FBEBBA}" presName="tile3" presStyleLbl="node1" presStyleIdx="2" presStyleCnt="4"/>
      <dgm:spPr/>
      <dgm:t>
        <a:bodyPr/>
        <a:lstStyle/>
        <a:p>
          <a:endParaRPr lang="ru-RU"/>
        </a:p>
      </dgm:t>
    </dgm:pt>
    <dgm:pt modelId="{FFE29703-4101-4412-82CE-9C7C277A62F2}" type="pres">
      <dgm:prSet presAssocID="{C63A647B-407D-445B-8377-9BF819FBEBB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A8C04-FFED-4E98-9317-19A00A4235B3}" type="pres">
      <dgm:prSet presAssocID="{C63A647B-407D-445B-8377-9BF819FBEBBA}" presName="tile4" presStyleLbl="node1" presStyleIdx="3" presStyleCnt="4"/>
      <dgm:spPr/>
      <dgm:t>
        <a:bodyPr/>
        <a:lstStyle/>
        <a:p>
          <a:endParaRPr lang="ru-RU"/>
        </a:p>
      </dgm:t>
    </dgm:pt>
    <dgm:pt modelId="{FEC76792-56B0-49AE-B0D8-5DCC4E41D206}" type="pres">
      <dgm:prSet presAssocID="{C63A647B-407D-445B-8377-9BF819FBEBB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90BFC-6BB3-47B4-B1C7-35301746D558}" type="pres">
      <dgm:prSet presAssocID="{C63A647B-407D-445B-8377-9BF819FBEBBA}" presName="centerTile" presStyleLbl="fgShp" presStyleIdx="0" presStyleCnt="1" custScaleX="179689" custScaleY="14062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BD94620-0456-465F-ADAB-25D77ED7AB0A}" type="presOf" srcId="{C63A647B-407D-445B-8377-9BF819FBEBBA}" destId="{B2AE5C8E-BEB9-4EB9-A053-7BC7C2D12503}" srcOrd="0" destOrd="0" presId="urn:microsoft.com/office/officeart/2005/8/layout/matrix1"/>
    <dgm:cxn modelId="{37C05E1B-1CB3-40EC-BDA1-879880213FA3}" type="presOf" srcId="{A2FE1ABD-0268-43C4-BF44-DD67B53FB7BB}" destId="{04C9E4B9-9ED7-4BBE-94BC-7CA729CCF9D2}" srcOrd="1" destOrd="0" presId="urn:microsoft.com/office/officeart/2005/8/layout/matrix1"/>
    <dgm:cxn modelId="{4608ECBA-50A9-4709-89DB-1B73DFE14C1C}" srcId="{55C803B9-DE58-44C0-B71B-D2DFEB8691D4}" destId="{A2FE1ABD-0268-43C4-BF44-DD67B53FB7BB}" srcOrd="0" destOrd="0" parTransId="{6B548087-5705-4569-8ED9-FC1C6EEE3288}" sibTransId="{17B32C1B-1F07-4E16-B3D8-C06B804011D2}"/>
    <dgm:cxn modelId="{1322F46F-00C3-4B17-B707-6322122463B7}" type="presOf" srcId="{4EFD8CC5-6484-4D92-A53D-8E61ED380313}" destId="{FEC76792-56B0-49AE-B0D8-5DCC4E41D206}" srcOrd="1" destOrd="0" presId="urn:microsoft.com/office/officeart/2005/8/layout/matrix1"/>
    <dgm:cxn modelId="{E2CC6151-4B24-4C0D-843B-4758F72B19C5}" type="presOf" srcId="{3D94E766-AD1A-4605-B9F5-64AABCC20E80}" destId="{FFE29703-4101-4412-82CE-9C7C277A62F2}" srcOrd="1" destOrd="0" presId="urn:microsoft.com/office/officeart/2005/8/layout/matrix1"/>
    <dgm:cxn modelId="{880EE39A-344C-47EF-8B65-B1459B4BD65C}" srcId="{55C803B9-DE58-44C0-B71B-D2DFEB8691D4}" destId="{D9C7DC2E-0931-45E3-9E3B-73BC94F7A14E}" srcOrd="1" destOrd="0" parTransId="{96959BB5-8559-4F3D-AB05-B7CF0AA5DC5D}" sibTransId="{3D0B4ADC-1344-481B-BF09-F3003E8CBD76}"/>
    <dgm:cxn modelId="{17AF8EF0-B016-434D-ADC7-F21D2649648F}" type="presOf" srcId="{4EFD8CC5-6484-4D92-A53D-8E61ED380313}" destId="{AA9A8C04-FFED-4E98-9317-19A00A4235B3}" srcOrd="0" destOrd="0" presId="urn:microsoft.com/office/officeart/2005/8/layout/matrix1"/>
    <dgm:cxn modelId="{0609E1F2-C1C3-486F-A9DA-F975B7AC731E}" type="presOf" srcId="{A2FE1ABD-0268-43C4-BF44-DD67B53FB7BB}" destId="{5F803B6E-A215-40BA-BDD2-C307EB961F0D}" srcOrd="0" destOrd="0" presId="urn:microsoft.com/office/officeart/2005/8/layout/matrix1"/>
    <dgm:cxn modelId="{3F4A8507-641F-45C4-954E-C45F4196048C}" type="presOf" srcId="{55C803B9-DE58-44C0-B71B-D2DFEB8691D4}" destId="{87090BFC-6BB3-47B4-B1C7-35301746D558}" srcOrd="0" destOrd="0" presId="urn:microsoft.com/office/officeart/2005/8/layout/matrix1"/>
    <dgm:cxn modelId="{90C12928-78D1-415F-9186-74E51894B9C5}" srcId="{C63A647B-407D-445B-8377-9BF819FBEBBA}" destId="{55C803B9-DE58-44C0-B71B-D2DFEB8691D4}" srcOrd="0" destOrd="0" parTransId="{6041216B-EC1C-44C9-BFE6-3603DF99C284}" sibTransId="{082872DD-DAF9-4DF7-BB68-CE89FE050B36}"/>
    <dgm:cxn modelId="{98881F75-9A3C-4364-8180-D3B937E9E769}" type="presOf" srcId="{D9C7DC2E-0931-45E3-9E3B-73BC94F7A14E}" destId="{CC2FE6F3-9B7D-4F80-81CE-2F713A60E32E}" srcOrd="0" destOrd="0" presId="urn:microsoft.com/office/officeart/2005/8/layout/matrix1"/>
    <dgm:cxn modelId="{72F100F7-C1C0-4799-ADD8-85921A7B2D23}" srcId="{55C803B9-DE58-44C0-B71B-D2DFEB8691D4}" destId="{3D94E766-AD1A-4605-B9F5-64AABCC20E80}" srcOrd="2" destOrd="0" parTransId="{5E1336FF-2833-435C-A981-B0009ADA44AD}" sibTransId="{D9800349-2347-4277-9170-D7818544CACC}"/>
    <dgm:cxn modelId="{45E0B7EE-6BC2-4AE2-9B27-6D8180676D37}" srcId="{55C803B9-DE58-44C0-B71B-D2DFEB8691D4}" destId="{4EFD8CC5-6484-4D92-A53D-8E61ED380313}" srcOrd="3" destOrd="0" parTransId="{E31056B2-249D-4467-AA50-9001C842AC0B}" sibTransId="{7ECEF5B4-337F-49CA-BBF7-8B2380630FE9}"/>
    <dgm:cxn modelId="{DFEA60E7-DD4D-440D-A1E8-E4322A14D29E}" type="presOf" srcId="{D9C7DC2E-0931-45E3-9E3B-73BC94F7A14E}" destId="{46D22093-6E05-44AA-945B-EC38FA2FC1AD}" srcOrd="1" destOrd="0" presId="urn:microsoft.com/office/officeart/2005/8/layout/matrix1"/>
    <dgm:cxn modelId="{E621877D-2A5E-4BD3-BA2E-436C9FC7F800}" type="presOf" srcId="{3D94E766-AD1A-4605-B9F5-64AABCC20E80}" destId="{33A3D32D-E0F8-481E-895D-67DF3545CDD4}" srcOrd="0" destOrd="0" presId="urn:microsoft.com/office/officeart/2005/8/layout/matrix1"/>
    <dgm:cxn modelId="{31B490D6-7881-4D9A-9420-A742DB097AF0}" type="presParOf" srcId="{B2AE5C8E-BEB9-4EB9-A053-7BC7C2D12503}" destId="{2B62DC50-D230-4206-9C3D-F62D0F1678D0}" srcOrd="0" destOrd="0" presId="urn:microsoft.com/office/officeart/2005/8/layout/matrix1"/>
    <dgm:cxn modelId="{B6F58509-8BB7-405C-9F55-458DC9B86BDD}" type="presParOf" srcId="{2B62DC50-D230-4206-9C3D-F62D0F1678D0}" destId="{5F803B6E-A215-40BA-BDD2-C307EB961F0D}" srcOrd="0" destOrd="0" presId="urn:microsoft.com/office/officeart/2005/8/layout/matrix1"/>
    <dgm:cxn modelId="{EA2485F4-A227-43F7-BC00-A6A8432B1824}" type="presParOf" srcId="{2B62DC50-D230-4206-9C3D-F62D0F1678D0}" destId="{04C9E4B9-9ED7-4BBE-94BC-7CA729CCF9D2}" srcOrd="1" destOrd="0" presId="urn:microsoft.com/office/officeart/2005/8/layout/matrix1"/>
    <dgm:cxn modelId="{954E6391-4E8B-4F57-B464-A793B8149379}" type="presParOf" srcId="{2B62DC50-D230-4206-9C3D-F62D0F1678D0}" destId="{CC2FE6F3-9B7D-4F80-81CE-2F713A60E32E}" srcOrd="2" destOrd="0" presId="urn:microsoft.com/office/officeart/2005/8/layout/matrix1"/>
    <dgm:cxn modelId="{C2505DA2-266F-4CBA-85D4-ACD1C6208F70}" type="presParOf" srcId="{2B62DC50-D230-4206-9C3D-F62D0F1678D0}" destId="{46D22093-6E05-44AA-945B-EC38FA2FC1AD}" srcOrd="3" destOrd="0" presId="urn:microsoft.com/office/officeart/2005/8/layout/matrix1"/>
    <dgm:cxn modelId="{B2391405-5727-458A-8EC0-CF41552A1DE2}" type="presParOf" srcId="{2B62DC50-D230-4206-9C3D-F62D0F1678D0}" destId="{33A3D32D-E0F8-481E-895D-67DF3545CDD4}" srcOrd="4" destOrd="0" presId="urn:microsoft.com/office/officeart/2005/8/layout/matrix1"/>
    <dgm:cxn modelId="{AC0AB358-5471-4A3F-8D4C-571C8D8199A4}" type="presParOf" srcId="{2B62DC50-D230-4206-9C3D-F62D0F1678D0}" destId="{FFE29703-4101-4412-82CE-9C7C277A62F2}" srcOrd="5" destOrd="0" presId="urn:microsoft.com/office/officeart/2005/8/layout/matrix1"/>
    <dgm:cxn modelId="{7A476F77-3B92-45A5-9CC0-2F576BCBA579}" type="presParOf" srcId="{2B62DC50-D230-4206-9C3D-F62D0F1678D0}" destId="{AA9A8C04-FFED-4E98-9317-19A00A4235B3}" srcOrd="6" destOrd="0" presId="urn:microsoft.com/office/officeart/2005/8/layout/matrix1"/>
    <dgm:cxn modelId="{6F59AC08-DB86-4959-9D90-7687FC9E273C}" type="presParOf" srcId="{2B62DC50-D230-4206-9C3D-F62D0F1678D0}" destId="{FEC76792-56B0-49AE-B0D8-5DCC4E41D206}" srcOrd="7" destOrd="0" presId="urn:microsoft.com/office/officeart/2005/8/layout/matrix1"/>
    <dgm:cxn modelId="{C275450C-514C-46D7-A695-7FDDD370CFFD}" type="presParOf" srcId="{B2AE5C8E-BEB9-4EB9-A053-7BC7C2D12503}" destId="{87090BFC-6BB3-47B4-B1C7-35301746D558}" srcOrd="1" destOrd="0" presId="urn:microsoft.com/office/officeart/2005/8/layout/matrix1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63A647B-407D-445B-8377-9BF819FBEBBA}" type="doc">
      <dgm:prSet loTypeId="urn:microsoft.com/office/officeart/2005/8/layout/matrix1" loCatId="matrix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2FE1ABD-0268-43C4-BF44-DD67B53FB7B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Arial - 30"/>
            </a:rPr>
            <a:t>1) </a:t>
          </a:r>
          <a:r>
            <a:rPr lang="ru-RU" sz="2400" dirty="0" smtClean="0">
              <a:solidFill>
                <a:schemeClr val="bg1"/>
              </a:solidFill>
              <a:latin typeface="Arial - 28"/>
            </a:rPr>
            <a:t>оксид йода (</a:t>
          </a:r>
          <a:r>
            <a:rPr lang="en-US" sz="2400" dirty="0" smtClean="0">
              <a:solidFill>
                <a:schemeClr val="bg1"/>
              </a:solidFill>
              <a:latin typeface="Arial - 28"/>
            </a:rPr>
            <a:t>V);</a:t>
          </a:r>
          <a:endParaRPr lang="ru-RU" sz="4000" dirty="0">
            <a:solidFill>
              <a:schemeClr val="bg1"/>
            </a:solidFill>
          </a:endParaRPr>
        </a:p>
      </dgm:t>
    </dgm:pt>
    <dgm:pt modelId="{6B548087-5705-4569-8ED9-FC1C6EEE3288}" type="parTrans" cxnId="{4608ECBA-50A9-4709-89DB-1B73DFE14C1C}">
      <dgm:prSet/>
      <dgm:spPr/>
      <dgm:t>
        <a:bodyPr/>
        <a:lstStyle/>
        <a:p>
          <a:endParaRPr lang="ru-RU"/>
        </a:p>
      </dgm:t>
    </dgm:pt>
    <dgm:pt modelId="{17B32C1B-1F07-4E16-B3D8-C06B804011D2}" type="sibTrans" cxnId="{4608ECBA-50A9-4709-89DB-1B73DFE14C1C}">
      <dgm:prSet/>
      <dgm:spPr/>
      <dgm:t>
        <a:bodyPr/>
        <a:lstStyle/>
        <a:p>
          <a:endParaRPr lang="ru-RU"/>
        </a:p>
      </dgm:t>
    </dgm:pt>
    <dgm:pt modelId="{D9C7DC2E-0931-45E3-9E3B-73BC94F7A14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Arial - 30"/>
            </a:rPr>
            <a:t>2) </a:t>
          </a:r>
          <a:r>
            <a:rPr lang="ru-RU" sz="2400" dirty="0" smtClean="0">
              <a:solidFill>
                <a:schemeClr val="bg1"/>
              </a:solidFill>
              <a:latin typeface="Arial - 28"/>
            </a:rPr>
            <a:t>оксид серы (</a:t>
          </a:r>
          <a:r>
            <a:rPr lang="en-US" sz="2400" dirty="0" smtClean="0">
              <a:solidFill>
                <a:schemeClr val="bg1"/>
              </a:solidFill>
              <a:latin typeface="Arial - 28"/>
            </a:rPr>
            <a:t>VI);</a:t>
          </a:r>
          <a:endParaRPr lang="ru-RU" sz="2400" dirty="0">
            <a:solidFill>
              <a:schemeClr val="bg1"/>
            </a:solidFill>
          </a:endParaRPr>
        </a:p>
      </dgm:t>
    </dgm:pt>
    <dgm:pt modelId="{96959BB5-8559-4F3D-AB05-B7CF0AA5DC5D}" type="parTrans" cxnId="{880EE39A-344C-47EF-8B65-B1459B4BD65C}">
      <dgm:prSet/>
      <dgm:spPr/>
      <dgm:t>
        <a:bodyPr/>
        <a:lstStyle/>
        <a:p>
          <a:endParaRPr lang="ru-RU"/>
        </a:p>
      </dgm:t>
    </dgm:pt>
    <dgm:pt modelId="{3D0B4ADC-1344-481B-BF09-F3003E8CBD76}" type="sibTrans" cxnId="{880EE39A-344C-47EF-8B65-B1459B4BD65C}">
      <dgm:prSet/>
      <dgm:spPr/>
      <dgm:t>
        <a:bodyPr/>
        <a:lstStyle/>
        <a:p>
          <a:endParaRPr lang="ru-RU"/>
        </a:p>
      </dgm:t>
    </dgm:pt>
    <dgm:pt modelId="{3D94E766-AD1A-4605-B9F5-64AABCC20E8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Arial - 30"/>
            </a:rPr>
            <a:t>3) </a:t>
          </a:r>
          <a:r>
            <a:rPr lang="ru-RU" sz="2400" dirty="0" smtClean="0">
              <a:solidFill>
                <a:schemeClr val="bg1"/>
              </a:solidFill>
              <a:latin typeface="Arial - 28"/>
            </a:rPr>
            <a:t>вода;</a:t>
          </a:r>
          <a:endParaRPr lang="ru-RU" sz="4000" dirty="0">
            <a:solidFill>
              <a:schemeClr val="bg1"/>
            </a:solidFill>
          </a:endParaRPr>
        </a:p>
      </dgm:t>
    </dgm:pt>
    <dgm:pt modelId="{5E1336FF-2833-435C-A981-B0009ADA44AD}" type="parTrans" cxnId="{72F100F7-C1C0-4799-ADD8-85921A7B2D23}">
      <dgm:prSet/>
      <dgm:spPr/>
      <dgm:t>
        <a:bodyPr/>
        <a:lstStyle/>
        <a:p>
          <a:endParaRPr lang="ru-RU"/>
        </a:p>
      </dgm:t>
    </dgm:pt>
    <dgm:pt modelId="{D9800349-2347-4277-9170-D7818544CACC}" type="sibTrans" cxnId="{72F100F7-C1C0-4799-ADD8-85921A7B2D23}">
      <dgm:prSet/>
      <dgm:spPr/>
      <dgm:t>
        <a:bodyPr/>
        <a:lstStyle/>
        <a:p>
          <a:endParaRPr lang="ru-RU"/>
        </a:p>
      </dgm:t>
    </dgm:pt>
    <dgm:pt modelId="{4EFD8CC5-6484-4D92-A53D-8E61ED38031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Arial - 30"/>
            </a:rPr>
            <a:t>4)</a:t>
          </a:r>
          <a:r>
            <a:rPr lang="en-US" sz="2400" b="1" dirty="0" smtClean="0">
              <a:solidFill>
                <a:schemeClr val="bg1"/>
              </a:solidFill>
              <a:latin typeface="Arial - 32"/>
            </a:rPr>
            <a:t> </a:t>
          </a:r>
          <a:r>
            <a:rPr lang="en-US" sz="2400" dirty="0" smtClean="0">
              <a:solidFill>
                <a:schemeClr val="bg1"/>
              </a:solidFill>
              <a:latin typeface="Arial - 32"/>
            </a:rPr>
            <a:t> </a:t>
          </a:r>
          <a:r>
            <a:rPr lang="ru-RU" sz="2400" dirty="0" smtClean="0">
              <a:solidFill>
                <a:schemeClr val="bg1"/>
              </a:solidFill>
              <a:latin typeface="Arial - 28"/>
            </a:rPr>
            <a:t>оксид кальция.</a:t>
          </a:r>
          <a:endParaRPr lang="ru-RU" sz="2400" dirty="0">
            <a:solidFill>
              <a:schemeClr val="bg1"/>
            </a:solidFill>
          </a:endParaRPr>
        </a:p>
      </dgm:t>
    </dgm:pt>
    <dgm:pt modelId="{E31056B2-249D-4467-AA50-9001C842AC0B}" type="parTrans" cxnId="{45E0B7EE-6BC2-4AE2-9B27-6D8180676D37}">
      <dgm:prSet/>
      <dgm:spPr/>
      <dgm:t>
        <a:bodyPr/>
        <a:lstStyle/>
        <a:p>
          <a:endParaRPr lang="ru-RU"/>
        </a:p>
      </dgm:t>
    </dgm:pt>
    <dgm:pt modelId="{7ECEF5B4-337F-49CA-BBF7-8B2380630FE9}" type="sibTrans" cxnId="{45E0B7EE-6BC2-4AE2-9B27-6D8180676D37}">
      <dgm:prSet/>
      <dgm:spPr/>
      <dgm:t>
        <a:bodyPr/>
        <a:lstStyle/>
        <a:p>
          <a:endParaRPr lang="ru-RU"/>
        </a:p>
      </dgm:t>
    </dgm:pt>
    <dgm:pt modelId="{55C803B9-DE58-44C0-B71B-D2DFEB8691D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 - 30"/>
            </a:rPr>
            <a:t>С каким веществом вступает во взаимодействие оксид кремния (</a:t>
          </a:r>
          <a:r>
            <a:rPr lang="en-US" sz="1800" dirty="0" smtClean="0">
              <a:solidFill>
                <a:schemeClr val="tx1"/>
              </a:solidFill>
              <a:latin typeface="Arial - 30"/>
            </a:rPr>
            <a:t>IV)?</a:t>
          </a:r>
          <a:endParaRPr lang="ru-RU" sz="1800" dirty="0">
            <a:solidFill>
              <a:schemeClr val="tx1"/>
            </a:solidFill>
          </a:endParaRPr>
        </a:p>
      </dgm:t>
    </dgm:pt>
    <dgm:pt modelId="{082872DD-DAF9-4DF7-BB68-CE89FE050B36}" type="sibTrans" cxnId="{90C12928-78D1-415F-9186-74E51894B9C5}">
      <dgm:prSet/>
      <dgm:spPr/>
      <dgm:t>
        <a:bodyPr/>
        <a:lstStyle/>
        <a:p>
          <a:endParaRPr lang="ru-RU"/>
        </a:p>
      </dgm:t>
    </dgm:pt>
    <dgm:pt modelId="{6041216B-EC1C-44C9-BFE6-3603DF99C284}" type="parTrans" cxnId="{90C12928-78D1-415F-9186-74E51894B9C5}">
      <dgm:prSet/>
      <dgm:spPr/>
      <dgm:t>
        <a:bodyPr/>
        <a:lstStyle/>
        <a:p>
          <a:endParaRPr lang="ru-RU"/>
        </a:p>
      </dgm:t>
    </dgm:pt>
    <dgm:pt modelId="{B2AE5C8E-BEB9-4EB9-A053-7BC7C2D12503}" type="pres">
      <dgm:prSet presAssocID="{C63A647B-407D-445B-8377-9BF819FBEBB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62DC50-D230-4206-9C3D-F62D0F1678D0}" type="pres">
      <dgm:prSet presAssocID="{C63A647B-407D-445B-8377-9BF819FBEBBA}" presName="matrix" presStyleCnt="0"/>
      <dgm:spPr/>
    </dgm:pt>
    <dgm:pt modelId="{5F803B6E-A215-40BA-BDD2-C307EB961F0D}" type="pres">
      <dgm:prSet presAssocID="{C63A647B-407D-445B-8377-9BF819FBEBBA}" presName="tile1" presStyleLbl="node1" presStyleIdx="0" presStyleCnt="4"/>
      <dgm:spPr/>
      <dgm:t>
        <a:bodyPr/>
        <a:lstStyle/>
        <a:p>
          <a:endParaRPr lang="ru-RU"/>
        </a:p>
      </dgm:t>
    </dgm:pt>
    <dgm:pt modelId="{04C9E4B9-9ED7-4BBE-94BC-7CA729CCF9D2}" type="pres">
      <dgm:prSet presAssocID="{C63A647B-407D-445B-8377-9BF819FBEBB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FE6F3-9B7D-4F80-81CE-2F713A60E32E}" type="pres">
      <dgm:prSet presAssocID="{C63A647B-407D-445B-8377-9BF819FBEBBA}" presName="tile2" presStyleLbl="node1" presStyleIdx="1" presStyleCnt="4"/>
      <dgm:spPr/>
      <dgm:t>
        <a:bodyPr/>
        <a:lstStyle/>
        <a:p>
          <a:endParaRPr lang="ru-RU"/>
        </a:p>
      </dgm:t>
    </dgm:pt>
    <dgm:pt modelId="{46D22093-6E05-44AA-945B-EC38FA2FC1AD}" type="pres">
      <dgm:prSet presAssocID="{C63A647B-407D-445B-8377-9BF819FBEBB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3D32D-E0F8-481E-895D-67DF3545CDD4}" type="pres">
      <dgm:prSet presAssocID="{C63A647B-407D-445B-8377-9BF819FBEBBA}" presName="tile3" presStyleLbl="node1" presStyleIdx="2" presStyleCnt="4"/>
      <dgm:spPr/>
      <dgm:t>
        <a:bodyPr/>
        <a:lstStyle/>
        <a:p>
          <a:endParaRPr lang="ru-RU"/>
        </a:p>
      </dgm:t>
    </dgm:pt>
    <dgm:pt modelId="{FFE29703-4101-4412-82CE-9C7C277A62F2}" type="pres">
      <dgm:prSet presAssocID="{C63A647B-407D-445B-8377-9BF819FBEBB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A8C04-FFED-4E98-9317-19A00A4235B3}" type="pres">
      <dgm:prSet presAssocID="{C63A647B-407D-445B-8377-9BF819FBEBBA}" presName="tile4" presStyleLbl="node1" presStyleIdx="3" presStyleCnt="4"/>
      <dgm:spPr/>
      <dgm:t>
        <a:bodyPr/>
        <a:lstStyle/>
        <a:p>
          <a:endParaRPr lang="ru-RU"/>
        </a:p>
      </dgm:t>
    </dgm:pt>
    <dgm:pt modelId="{FEC76792-56B0-49AE-B0D8-5DCC4E41D206}" type="pres">
      <dgm:prSet presAssocID="{C63A647B-407D-445B-8377-9BF819FBEBB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90BFC-6BB3-47B4-B1C7-35301746D558}" type="pres">
      <dgm:prSet presAssocID="{C63A647B-407D-445B-8377-9BF819FBEBBA}" presName="centerTile" presStyleLbl="fgShp" presStyleIdx="0" presStyleCnt="1" custScaleX="179689" custScaleY="14062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5C609C2-3E75-4745-B6B4-962AB9934D61}" type="presOf" srcId="{C63A647B-407D-445B-8377-9BF819FBEBBA}" destId="{B2AE5C8E-BEB9-4EB9-A053-7BC7C2D12503}" srcOrd="0" destOrd="0" presId="urn:microsoft.com/office/officeart/2005/8/layout/matrix1"/>
    <dgm:cxn modelId="{D795ACCD-4768-48F3-92BD-770B96DC35A5}" type="presOf" srcId="{D9C7DC2E-0931-45E3-9E3B-73BC94F7A14E}" destId="{CC2FE6F3-9B7D-4F80-81CE-2F713A60E32E}" srcOrd="0" destOrd="0" presId="urn:microsoft.com/office/officeart/2005/8/layout/matrix1"/>
    <dgm:cxn modelId="{4608ECBA-50A9-4709-89DB-1B73DFE14C1C}" srcId="{55C803B9-DE58-44C0-B71B-D2DFEB8691D4}" destId="{A2FE1ABD-0268-43C4-BF44-DD67B53FB7BB}" srcOrd="0" destOrd="0" parTransId="{6B548087-5705-4569-8ED9-FC1C6EEE3288}" sibTransId="{17B32C1B-1F07-4E16-B3D8-C06B804011D2}"/>
    <dgm:cxn modelId="{9F36308D-A1AF-49D6-A808-F4CC18A3C253}" type="presOf" srcId="{3D94E766-AD1A-4605-B9F5-64AABCC20E80}" destId="{33A3D32D-E0F8-481E-895D-67DF3545CDD4}" srcOrd="0" destOrd="0" presId="urn:microsoft.com/office/officeart/2005/8/layout/matrix1"/>
    <dgm:cxn modelId="{DD15ACA5-FDF4-48A3-86ED-928D0A5B0D31}" type="presOf" srcId="{3D94E766-AD1A-4605-B9F5-64AABCC20E80}" destId="{FFE29703-4101-4412-82CE-9C7C277A62F2}" srcOrd="1" destOrd="0" presId="urn:microsoft.com/office/officeart/2005/8/layout/matrix1"/>
    <dgm:cxn modelId="{C88265F1-EB38-473A-ACBA-62AB8A3804F7}" type="presOf" srcId="{A2FE1ABD-0268-43C4-BF44-DD67B53FB7BB}" destId="{5F803B6E-A215-40BA-BDD2-C307EB961F0D}" srcOrd="0" destOrd="0" presId="urn:microsoft.com/office/officeart/2005/8/layout/matrix1"/>
    <dgm:cxn modelId="{C0A3C22C-D0BD-4190-B42A-A4ED4217A854}" type="presOf" srcId="{A2FE1ABD-0268-43C4-BF44-DD67B53FB7BB}" destId="{04C9E4B9-9ED7-4BBE-94BC-7CA729CCF9D2}" srcOrd="1" destOrd="0" presId="urn:microsoft.com/office/officeart/2005/8/layout/matrix1"/>
    <dgm:cxn modelId="{880EE39A-344C-47EF-8B65-B1459B4BD65C}" srcId="{55C803B9-DE58-44C0-B71B-D2DFEB8691D4}" destId="{D9C7DC2E-0931-45E3-9E3B-73BC94F7A14E}" srcOrd="1" destOrd="0" parTransId="{96959BB5-8559-4F3D-AB05-B7CF0AA5DC5D}" sibTransId="{3D0B4ADC-1344-481B-BF09-F3003E8CBD76}"/>
    <dgm:cxn modelId="{ACC6BF1C-4FFA-4E0A-831C-CA147945A590}" type="presOf" srcId="{4EFD8CC5-6484-4D92-A53D-8E61ED380313}" destId="{FEC76792-56B0-49AE-B0D8-5DCC4E41D206}" srcOrd="1" destOrd="0" presId="urn:microsoft.com/office/officeart/2005/8/layout/matrix1"/>
    <dgm:cxn modelId="{90C12928-78D1-415F-9186-74E51894B9C5}" srcId="{C63A647B-407D-445B-8377-9BF819FBEBBA}" destId="{55C803B9-DE58-44C0-B71B-D2DFEB8691D4}" srcOrd="0" destOrd="0" parTransId="{6041216B-EC1C-44C9-BFE6-3603DF99C284}" sibTransId="{082872DD-DAF9-4DF7-BB68-CE89FE050B36}"/>
    <dgm:cxn modelId="{F1A62880-BD99-45E2-9527-F6BEBE16941A}" type="presOf" srcId="{4EFD8CC5-6484-4D92-A53D-8E61ED380313}" destId="{AA9A8C04-FFED-4E98-9317-19A00A4235B3}" srcOrd="0" destOrd="0" presId="urn:microsoft.com/office/officeart/2005/8/layout/matrix1"/>
    <dgm:cxn modelId="{C4D6701D-45D2-4BF0-8534-3C6F2C83D417}" type="presOf" srcId="{55C803B9-DE58-44C0-B71B-D2DFEB8691D4}" destId="{87090BFC-6BB3-47B4-B1C7-35301746D558}" srcOrd="0" destOrd="0" presId="urn:microsoft.com/office/officeart/2005/8/layout/matrix1"/>
    <dgm:cxn modelId="{72F100F7-C1C0-4799-ADD8-85921A7B2D23}" srcId="{55C803B9-DE58-44C0-B71B-D2DFEB8691D4}" destId="{3D94E766-AD1A-4605-B9F5-64AABCC20E80}" srcOrd="2" destOrd="0" parTransId="{5E1336FF-2833-435C-A981-B0009ADA44AD}" sibTransId="{D9800349-2347-4277-9170-D7818544CACC}"/>
    <dgm:cxn modelId="{45E0B7EE-6BC2-4AE2-9B27-6D8180676D37}" srcId="{55C803B9-DE58-44C0-B71B-D2DFEB8691D4}" destId="{4EFD8CC5-6484-4D92-A53D-8E61ED380313}" srcOrd="3" destOrd="0" parTransId="{E31056B2-249D-4467-AA50-9001C842AC0B}" sibTransId="{7ECEF5B4-337F-49CA-BBF7-8B2380630FE9}"/>
    <dgm:cxn modelId="{0D399BBB-73F9-4847-BA2B-3B32FA30364D}" type="presOf" srcId="{D9C7DC2E-0931-45E3-9E3B-73BC94F7A14E}" destId="{46D22093-6E05-44AA-945B-EC38FA2FC1AD}" srcOrd="1" destOrd="0" presId="urn:microsoft.com/office/officeart/2005/8/layout/matrix1"/>
    <dgm:cxn modelId="{1E68C6CC-82BD-4951-AE95-2D0085BDE1FC}" type="presParOf" srcId="{B2AE5C8E-BEB9-4EB9-A053-7BC7C2D12503}" destId="{2B62DC50-D230-4206-9C3D-F62D0F1678D0}" srcOrd="0" destOrd="0" presId="urn:microsoft.com/office/officeart/2005/8/layout/matrix1"/>
    <dgm:cxn modelId="{D45CABD3-C2E9-42A3-BD6C-1FE5529DC55D}" type="presParOf" srcId="{2B62DC50-D230-4206-9C3D-F62D0F1678D0}" destId="{5F803B6E-A215-40BA-BDD2-C307EB961F0D}" srcOrd="0" destOrd="0" presId="urn:microsoft.com/office/officeart/2005/8/layout/matrix1"/>
    <dgm:cxn modelId="{AD5A7222-3FF1-40D2-8BAA-199D8F7E71B5}" type="presParOf" srcId="{2B62DC50-D230-4206-9C3D-F62D0F1678D0}" destId="{04C9E4B9-9ED7-4BBE-94BC-7CA729CCF9D2}" srcOrd="1" destOrd="0" presId="urn:microsoft.com/office/officeart/2005/8/layout/matrix1"/>
    <dgm:cxn modelId="{386C1E8C-1E50-43E5-9BC8-F7D6CB7FA13A}" type="presParOf" srcId="{2B62DC50-D230-4206-9C3D-F62D0F1678D0}" destId="{CC2FE6F3-9B7D-4F80-81CE-2F713A60E32E}" srcOrd="2" destOrd="0" presId="urn:microsoft.com/office/officeart/2005/8/layout/matrix1"/>
    <dgm:cxn modelId="{D88042E7-823F-4DB7-980E-5012EA73FCE5}" type="presParOf" srcId="{2B62DC50-D230-4206-9C3D-F62D0F1678D0}" destId="{46D22093-6E05-44AA-945B-EC38FA2FC1AD}" srcOrd="3" destOrd="0" presId="urn:microsoft.com/office/officeart/2005/8/layout/matrix1"/>
    <dgm:cxn modelId="{D052F9E1-DDDE-4C59-8FE6-8E14BC11DC45}" type="presParOf" srcId="{2B62DC50-D230-4206-9C3D-F62D0F1678D0}" destId="{33A3D32D-E0F8-481E-895D-67DF3545CDD4}" srcOrd="4" destOrd="0" presId="urn:microsoft.com/office/officeart/2005/8/layout/matrix1"/>
    <dgm:cxn modelId="{1782091C-CA60-4220-8351-73B20B588104}" type="presParOf" srcId="{2B62DC50-D230-4206-9C3D-F62D0F1678D0}" destId="{FFE29703-4101-4412-82CE-9C7C277A62F2}" srcOrd="5" destOrd="0" presId="urn:microsoft.com/office/officeart/2005/8/layout/matrix1"/>
    <dgm:cxn modelId="{3BB9F7BC-3D9F-435D-86EE-8FBBD7A2F2B3}" type="presParOf" srcId="{2B62DC50-D230-4206-9C3D-F62D0F1678D0}" destId="{AA9A8C04-FFED-4E98-9317-19A00A4235B3}" srcOrd="6" destOrd="0" presId="urn:microsoft.com/office/officeart/2005/8/layout/matrix1"/>
    <dgm:cxn modelId="{2DDAB537-64E5-493F-916F-B6D1E9E48B87}" type="presParOf" srcId="{2B62DC50-D230-4206-9C3D-F62D0F1678D0}" destId="{FEC76792-56B0-49AE-B0D8-5DCC4E41D206}" srcOrd="7" destOrd="0" presId="urn:microsoft.com/office/officeart/2005/8/layout/matrix1"/>
    <dgm:cxn modelId="{B68B6955-5F70-4E24-A8E8-6475D47A581D}" type="presParOf" srcId="{B2AE5C8E-BEB9-4EB9-A053-7BC7C2D12503}" destId="{87090BFC-6BB3-47B4-B1C7-35301746D558}" srcOrd="1" destOrd="0" presId="urn:microsoft.com/office/officeart/2005/8/layout/matrix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3D98FD-1050-44BF-AE9E-A88F55395362}" type="doc">
      <dgm:prSet loTypeId="urn:microsoft.com/office/officeart/2005/8/layout/lProcess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223FEE8-E9F9-40BB-BB87-A2F186D55A5B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2">
                  <a:lumMod val="75000"/>
                </a:schemeClr>
              </a:solidFill>
            </a:rPr>
            <a:t>Правила определения</a:t>
          </a:r>
          <a:endParaRPr lang="ru-RU" sz="3600" b="1" dirty="0">
            <a:solidFill>
              <a:schemeClr val="tx2">
                <a:lumMod val="75000"/>
              </a:schemeClr>
            </a:solidFill>
          </a:endParaRPr>
        </a:p>
      </dgm:t>
    </dgm:pt>
    <dgm:pt modelId="{AC84E9F5-D91A-4970-8272-5666F7BDC091}" type="parTrans" cxnId="{A8335CCC-7DAB-4F9C-BC82-39966CAD01B8}">
      <dgm:prSet/>
      <dgm:spPr/>
      <dgm:t>
        <a:bodyPr/>
        <a:lstStyle/>
        <a:p>
          <a:endParaRPr lang="ru-RU"/>
        </a:p>
      </dgm:t>
    </dgm:pt>
    <dgm:pt modelId="{D48DBAC5-3608-4862-9170-5B24E6129329}" type="sibTrans" cxnId="{A8335CCC-7DAB-4F9C-BC82-39966CAD01B8}">
      <dgm:prSet/>
      <dgm:spPr/>
      <dgm:t>
        <a:bodyPr/>
        <a:lstStyle/>
        <a:p>
          <a:endParaRPr lang="ru-RU"/>
        </a:p>
      </dgm:t>
    </dgm:pt>
    <dgm:pt modelId="{F30A84D3-4F64-4EE2-9878-81EE34D49C08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dirty="0" smtClean="0"/>
            <a:t>У свободных атомов и у простых веществ с.о. равна нулю</a:t>
          </a:r>
          <a:endParaRPr lang="ru-RU" dirty="0"/>
        </a:p>
      </dgm:t>
    </dgm:pt>
    <dgm:pt modelId="{30330E2F-520F-4FC0-85B9-5FB9B0B52B17}" type="parTrans" cxnId="{ACCB3514-F129-4FDB-968A-D47B1C2EF1AB}">
      <dgm:prSet/>
      <dgm:spPr/>
      <dgm:t>
        <a:bodyPr/>
        <a:lstStyle/>
        <a:p>
          <a:endParaRPr lang="ru-RU"/>
        </a:p>
      </dgm:t>
    </dgm:pt>
    <dgm:pt modelId="{D8ED8D3B-6B84-4081-A650-A9FE176BCE3C}" type="sibTrans" cxnId="{ACCB3514-F129-4FDB-968A-D47B1C2EF1AB}">
      <dgm:prSet/>
      <dgm:spPr/>
      <dgm:t>
        <a:bodyPr/>
        <a:lstStyle/>
        <a:p>
          <a:endParaRPr lang="ru-RU"/>
        </a:p>
      </dgm:t>
    </dgm:pt>
    <dgm:pt modelId="{83C3830A-AAF2-4424-983E-F6CE35D6A547}">
      <dgm:prSet phldrT="[Текст]"/>
      <dgm:spPr/>
      <dgm:t>
        <a:bodyPr/>
        <a:lstStyle/>
        <a:p>
          <a:r>
            <a:rPr lang="ru-RU" dirty="0" smtClean="0"/>
            <a:t>У металла с.о. всегда положительно и ее максимальное значение равно номеру группы</a:t>
          </a:r>
          <a:endParaRPr lang="ru-RU" dirty="0"/>
        </a:p>
      </dgm:t>
    </dgm:pt>
    <dgm:pt modelId="{AA7404FA-2330-4F13-A55A-F8F335E17081}" type="parTrans" cxnId="{56955FD7-958E-4AEC-B897-E4EC81AA2083}">
      <dgm:prSet/>
      <dgm:spPr/>
      <dgm:t>
        <a:bodyPr/>
        <a:lstStyle/>
        <a:p>
          <a:endParaRPr lang="ru-RU"/>
        </a:p>
      </dgm:t>
    </dgm:pt>
    <dgm:pt modelId="{85713642-A13B-48A1-8B39-F952B15E6CD6}" type="sibTrans" cxnId="{56955FD7-958E-4AEC-B897-E4EC81AA2083}">
      <dgm:prSet/>
      <dgm:spPr/>
      <dgm:t>
        <a:bodyPr/>
        <a:lstStyle/>
        <a:p>
          <a:endParaRPr lang="ru-RU"/>
        </a:p>
      </dgm:t>
    </dgm:pt>
    <dgm:pt modelId="{AE8C0F56-DC7F-4C3A-AFC7-990720291FC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600" b="1" dirty="0" smtClean="0">
            <a:solidFill>
              <a:schemeClr val="tx2">
                <a:lumMod val="75000"/>
              </a:schemeClr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24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dirty="0" smtClean="0">
              <a:solidFill>
                <a:schemeClr val="tx2">
                  <a:lumMod val="75000"/>
                </a:schemeClr>
              </a:solidFill>
            </a:rPr>
            <a:t>степени окисления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dirty="0"/>
        </a:p>
      </dgm:t>
    </dgm:pt>
    <dgm:pt modelId="{A0E0E23D-9BFA-47ED-A6E9-9CB15AD9AC3C}" type="parTrans" cxnId="{38C056D5-657A-4AF6-A344-8865D01CA706}">
      <dgm:prSet/>
      <dgm:spPr/>
      <dgm:t>
        <a:bodyPr/>
        <a:lstStyle/>
        <a:p>
          <a:endParaRPr lang="ru-RU"/>
        </a:p>
      </dgm:t>
    </dgm:pt>
    <dgm:pt modelId="{A05DBA12-3F40-4F4C-8FD1-B29BC92A486C}" type="sibTrans" cxnId="{38C056D5-657A-4AF6-A344-8865D01CA706}">
      <dgm:prSet/>
      <dgm:spPr/>
      <dgm:t>
        <a:bodyPr/>
        <a:lstStyle/>
        <a:p>
          <a:endParaRPr lang="ru-RU"/>
        </a:p>
      </dgm:t>
    </dgm:pt>
    <dgm:pt modelId="{85CF3714-F5BA-4ECC-B32D-0B3E9657EB2B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dirty="0" smtClean="0"/>
            <a:t>У атома кислорода с.о. почти всегда равна -2 (кроме соединения его со фтором и в </a:t>
          </a:r>
          <a:r>
            <a:rPr lang="ru-RU" dirty="0" err="1" smtClean="0"/>
            <a:t>пероксидах</a:t>
          </a:r>
          <a:r>
            <a:rPr lang="ru-RU" dirty="0" smtClean="0"/>
            <a:t>)</a:t>
          </a:r>
          <a:endParaRPr lang="ru-RU" dirty="0"/>
        </a:p>
      </dgm:t>
    </dgm:pt>
    <dgm:pt modelId="{86E761A2-2CD6-4BED-9038-1B24F2ABA581}" type="parTrans" cxnId="{248F54AA-CCD9-4C76-9243-27669D556FEC}">
      <dgm:prSet/>
      <dgm:spPr/>
      <dgm:t>
        <a:bodyPr/>
        <a:lstStyle/>
        <a:p>
          <a:endParaRPr lang="ru-RU"/>
        </a:p>
      </dgm:t>
    </dgm:pt>
    <dgm:pt modelId="{EB74338E-D58E-40AB-9CF0-FF5D3590E10C}" type="sibTrans" cxnId="{248F54AA-CCD9-4C76-9243-27669D556FEC}">
      <dgm:prSet/>
      <dgm:spPr/>
      <dgm:t>
        <a:bodyPr/>
        <a:lstStyle/>
        <a:p>
          <a:endParaRPr lang="ru-RU"/>
        </a:p>
      </dgm:t>
    </dgm:pt>
    <dgm:pt modelId="{23903DD6-E786-4D8D-8671-FDDB80740627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dirty="0" smtClean="0"/>
            <a:t>Суммарная с.о. всех атомов в соединении равна нулю</a:t>
          </a:r>
          <a:endParaRPr lang="ru-RU" dirty="0"/>
        </a:p>
      </dgm:t>
    </dgm:pt>
    <dgm:pt modelId="{2ACA6DBF-1D56-4FDE-84D6-DC4E2D82F55B}" type="parTrans" cxnId="{D22B9241-12A1-44F8-AFC1-B9FAC22306A8}">
      <dgm:prSet/>
      <dgm:spPr/>
      <dgm:t>
        <a:bodyPr/>
        <a:lstStyle/>
        <a:p>
          <a:endParaRPr lang="ru-RU"/>
        </a:p>
      </dgm:t>
    </dgm:pt>
    <dgm:pt modelId="{5917586B-A1CB-491E-AAFA-73579E48A17D}" type="sibTrans" cxnId="{D22B9241-12A1-44F8-AFC1-B9FAC22306A8}">
      <dgm:prSet/>
      <dgm:spPr/>
      <dgm:t>
        <a:bodyPr/>
        <a:lstStyle/>
        <a:p>
          <a:endParaRPr lang="ru-RU"/>
        </a:p>
      </dgm:t>
    </dgm:pt>
    <dgm:pt modelId="{1E8562A4-433A-407E-AC25-BBF138425EB2}" type="pres">
      <dgm:prSet presAssocID="{863D98FD-1050-44BF-AE9E-A88F5539536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24E04F-2747-45B0-8A6C-E4EC98879367}" type="pres">
      <dgm:prSet presAssocID="{8223FEE8-E9F9-40BB-BB87-A2F186D55A5B}" presName="compNode" presStyleCnt="0"/>
      <dgm:spPr/>
    </dgm:pt>
    <dgm:pt modelId="{7081FEF4-A8A8-45A3-9F58-730F2214F078}" type="pres">
      <dgm:prSet presAssocID="{8223FEE8-E9F9-40BB-BB87-A2F186D55A5B}" presName="aNode" presStyleLbl="bgShp" presStyleIdx="0" presStyleCnt="2"/>
      <dgm:spPr/>
      <dgm:t>
        <a:bodyPr/>
        <a:lstStyle/>
        <a:p>
          <a:endParaRPr lang="ru-RU"/>
        </a:p>
      </dgm:t>
    </dgm:pt>
    <dgm:pt modelId="{E280064B-A76C-4890-842C-B7989FBB28EF}" type="pres">
      <dgm:prSet presAssocID="{8223FEE8-E9F9-40BB-BB87-A2F186D55A5B}" presName="textNode" presStyleLbl="bgShp" presStyleIdx="0" presStyleCnt="2"/>
      <dgm:spPr/>
      <dgm:t>
        <a:bodyPr/>
        <a:lstStyle/>
        <a:p>
          <a:endParaRPr lang="ru-RU"/>
        </a:p>
      </dgm:t>
    </dgm:pt>
    <dgm:pt modelId="{2E4760AD-A1C1-4A3F-B66C-640FA3962AD3}" type="pres">
      <dgm:prSet presAssocID="{8223FEE8-E9F9-40BB-BB87-A2F186D55A5B}" presName="compChildNode" presStyleCnt="0"/>
      <dgm:spPr/>
    </dgm:pt>
    <dgm:pt modelId="{43BC1B50-2B50-4961-B9AE-5B7FEA6A0E71}" type="pres">
      <dgm:prSet presAssocID="{8223FEE8-E9F9-40BB-BB87-A2F186D55A5B}" presName="theInnerList" presStyleCnt="0"/>
      <dgm:spPr/>
    </dgm:pt>
    <dgm:pt modelId="{BC4A1C07-E9FD-4F2F-A8A9-A0CAC985101D}" type="pres">
      <dgm:prSet presAssocID="{F30A84D3-4F64-4EE2-9878-81EE34D49C08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B68BC-2923-4E1D-82E8-E069FCEF7B86}" type="pres">
      <dgm:prSet presAssocID="{F30A84D3-4F64-4EE2-9878-81EE34D49C08}" presName="aSpace2" presStyleCnt="0"/>
      <dgm:spPr/>
    </dgm:pt>
    <dgm:pt modelId="{1B203657-5686-410B-A656-0A0605CF6DC4}" type="pres">
      <dgm:prSet presAssocID="{83C3830A-AAF2-4424-983E-F6CE35D6A547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A2061-AB8F-4186-84B3-51A391240B58}" type="pres">
      <dgm:prSet presAssocID="{8223FEE8-E9F9-40BB-BB87-A2F186D55A5B}" presName="aSpace" presStyleCnt="0"/>
      <dgm:spPr/>
    </dgm:pt>
    <dgm:pt modelId="{3AB3BDE6-CB12-4DDE-969D-E316CE7D5366}" type="pres">
      <dgm:prSet presAssocID="{AE8C0F56-DC7F-4C3A-AFC7-990720291FC6}" presName="compNode" presStyleCnt="0"/>
      <dgm:spPr/>
    </dgm:pt>
    <dgm:pt modelId="{E18D1486-A7D1-409E-B2F4-2BF208486CB0}" type="pres">
      <dgm:prSet presAssocID="{AE8C0F56-DC7F-4C3A-AFC7-990720291FC6}" presName="aNode" presStyleLbl="bgShp" presStyleIdx="1" presStyleCnt="2" custLinFactNeighborY="1515"/>
      <dgm:spPr/>
      <dgm:t>
        <a:bodyPr/>
        <a:lstStyle/>
        <a:p>
          <a:endParaRPr lang="ru-RU"/>
        </a:p>
      </dgm:t>
    </dgm:pt>
    <dgm:pt modelId="{F79E6FC9-0629-4C96-B68C-EB957BABF3EB}" type="pres">
      <dgm:prSet presAssocID="{AE8C0F56-DC7F-4C3A-AFC7-990720291FC6}" presName="textNode" presStyleLbl="bgShp" presStyleIdx="1" presStyleCnt="2"/>
      <dgm:spPr/>
      <dgm:t>
        <a:bodyPr/>
        <a:lstStyle/>
        <a:p>
          <a:endParaRPr lang="ru-RU"/>
        </a:p>
      </dgm:t>
    </dgm:pt>
    <dgm:pt modelId="{02AEA4DF-07FB-4283-8424-2315E3D7353E}" type="pres">
      <dgm:prSet presAssocID="{AE8C0F56-DC7F-4C3A-AFC7-990720291FC6}" presName="compChildNode" presStyleCnt="0"/>
      <dgm:spPr/>
    </dgm:pt>
    <dgm:pt modelId="{EF5CF6DE-D808-4C1B-8A89-0C2493A7E188}" type="pres">
      <dgm:prSet presAssocID="{AE8C0F56-DC7F-4C3A-AFC7-990720291FC6}" presName="theInnerList" presStyleCnt="0"/>
      <dgm:spPr/>
    </dgm:pt>
    <dgm:pt modelId="{45E90470-FA03-403A-8F20-17172815711E}" type="pres">
      <dgm:prSet presAssocID="{85CF3714-F5BA-4ECC-B32D-0B3E9657EB2B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1C5AD-691D-4E75-B388-B5A5C3F17475}" type="pres">
      <dgm:prSet presAssocID="{85CF3714-F5BA-4ECC-B32D-0B3E9657EB2B}" presName="aSpace2" presStyleCnt="0"/>
      <dgm:spPr/>
    </dgm:pt>
    <dgm:pt modelId="{30E802E6-10E8-4510-BD61-FB41E5D34FF7}" type="pres">
      <dgm:prSet presAssocID="{23903DD6-E786-4D8D-8671-FDDB80740627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954E25-18BE-4486-8D25-1424AEDBF115}" type="presOf" srcId="{8223FEE8-E9F9-40BB-BB87-A2F186D55A5B}" destId="{7081FEF4-A8A8-45A3-9F58-730F2214F078}" srcOrd="0" destOrd="0" presId="urn:microsoft.com/office/officeart/2005/8/layout/lProcess2"/>
    <dgm:cxn modelId="{D22B9241-12A1-44F8-AFC1-B9FAC22306A8}" srcId="{AE8C0F56-DC7F-4C3A-AFC7-990720291FC6}" destId="{23903DD6-E786-4D8D-8671-FDDB80740627}" srcOrd="1" destOrd="0" parTransId="{2ACA6DBF-1D56-4FDE-84D6-DC4E2D82F55B}" sibTransId="{5917586B-A1CB-491E-AAFA-73579E48A17D}"/>
    <dgm:cxn modelId="{4B1D3F99-F72B-4B6F-8D6C-2122C5DB4B4D}" type="presOf" srcId="{85CF3714-F5BA-4ECC-B32D-0B3E9657EB2B}" destId="{45E90470-FA03-403A-8F20-17172815711E}" srcOrd="0" destOrd="0" presId="urn:microsoft.com/office/officeart/2005/8/layout/lProcess2"/>
    <dgm:cxn modelId="{55A9B8F4-70D8-4D69-853E-3CE2E78948FE}" type="presOf" srcId="{83C3830A-AAF2-4424-983E-F6CE35D6A547}" destId="{1B203657-5686-410B-A656-0A0605CF6DC4}" srcOrd="0" destOrd="0" presId="urn:microsoft.com/office/officeart/2005/8/layout/lProcess2"/>
    <dgm:cxn modelId="{9E3AD6F1-E5BC-4D5A-8C0E-321AF0621F41}" type="presOf" srcId="{23903DD6-E786-4D8D-8671-FDDB80740627}" destId="{30E802E6-10E8-4510-BD61-FB41E5D34FF7}" srcOrd="0" destOrd="0" presId="urn:microsoft.com/office/officeart/2005/8/layout/lProcess2"/>
    <dgm:cxn modelId="{38C056D5-657A-4AF6-A344-8865D01CA706}" srcId="{863D98FD-1050-44BF-AE9E-A88F55395362}" destId="{AE8C0F56-DC7F-4C3A-AFC7-990720291FC6}" srcOrd="1" destOrd="0" parTransId="{A0E0E23D-9BFA-47ED-A6E9-9CB15AD9AC3C}" sibTransId="{A05DBA12-3F40-4F4C-8FD1-B29BC92A486C}"/>
    <dgm:cxn modelId="{A8335CCC-7DAB-4F9C-BC82-39966CAD01B8}" srcId="{863D98FD-1050-44BF-AE9E-A88F55395362}" destId="{8223FEE8-E9F9-40BB-BB87-A2F186D55A5B}" srcOrd="0" destOrd="0" parTransId="{AC84E9F5-D91A-4970-8272-5666F7BDC091}" sibTransId="{D48DBAC5-3608-4862-9170-5B24E6129329}"/>
    <dgm:cxn modelId="{56955FD7-958E-4AEC-B897-E4EC81AA2083}" srcId="{8223FEE8-E9F9-40BB-BB87-A2F186D55A5B}" destId="{83C3830A-AAF2-4424-983E-F6CE35D6A547}" srcOrd="1" destOrd="0" parTransId="{AA7404FA-2330-4F13-A55A-F8F335E17081}" sibTransId="{85713642-A13B-48A1-8B39-F952B15E6CD6}"/>
    <dgm:cxn modelId="{3B1DF806-07F5-412B-96FC-3574F8FB85AF}" type="presOf" srcId="{F30A84D3-4F64-4EE2-9878-81EE34D49C08}" destId="{BC4A1C07-E9FD-4F2F-A8A9-A0CAC985101D}" srcOrd="0" destOrd="0" presId="urn:microsoft.com/office/officeart/2005/8/layout/lProcess2"/>
    <dgm:cxn modelId="{248F54AA-CCD9-4C76-9243-27669D556FEC}" srcId="{AE8C0F56-DC7F-4C3A-AFC7-990720291FC6}" destId="{85CF3714-F5BA-4ECC-B32D-0B3E9657EB2B}" srcOrd="0" destOrd="0" parTransId="{86E761A2-2CD6-4BED-9038-1B24F2ABA581}" sibTransId="{EB74338E-D58E-40AB-9CF0-FF5D3590E10C}"/>
    <dgm:cxn modelId="{A90A6992-61B5-4FDE-85B1-477E221FCB09}" type="presOf" srcId="{8223FEE8-E9F9-40BB-BB87-A2F186D55A5B}" destId="{E280064B-A76C-4890-842C-B7989FBB28EF}" srcOrd="1" destOrd="0" presId="urn:microsoft.com/office/officeart/2005/8/layout/lProcess2"/>
    <dgm:cxn modelId="{ACCB3514-F129-4FDB-968A-D47B1C2EF1AB}" srcId="{8223FEE8-E9F9-40BB-BB87-A2F186D55A5B}" destId="{F30A84D3-4F64-4EE2-9878-81EE34D49C08}" srcOrd="0" destOrd="0" parTransId="{30330E2F-520F-4FC0-85B9-5FB9B0B52B17}" sibTransId="{D8ED8D3B-6B84-4081-A650-A9FE176BCE3C}"/>
    <dgm:cxn modelId="{B333234F-EA2B-4D6D-AAB8-4B44175622B1}" type="presOf" srcId="{AE8C0F56-DC7F-4C3A-AFC7-990720291FC6}" destId="{F79E6FC9-0629-4C96-B68C-EB957BABF3EB}" srcOrd="1" destOrd="0" presId="urn:microsoft.com/office/officeart/2005/8/layout/lProcess2"/>
    <dgm:cxn modelId="{FCBF8A2B-3677-4675-BE66-F318C22E171F}" type="presOf" srcId="{863D98FD-1050-44BF-AE9E-A88F55395362}" destId="{1E8562A4-433A-407E-AC25-BBF138425EB2}" srcOrd="0" destOrd="0" presId="urn:microsoft.com/office/officeart/2005/8/layout/lProcess2"/>
    <dgm:cxn modelId="{E7635474-D191-4BA5-923C-A91E7D60B521}" type="presOf" srcId="{AE8C0F56-DC7F-4C3A-AFC7-990720291FC6}" destId="{E18D1486-A7D1-409E-B2F4-2BF208486CB0}" srcOrd="0" destOrd="0" presId="urn:microsoft.com/office/officeart/2005/8/layout/lProcess2"/>
    <dgm:cxn modelId="{2A84DABA-5477-4215-B574-EEB61B769860}" type="presParOf" srcId="{1E8562A4-433A-407E-AC25-BBF138425EB2}" destId="{3C24E04F-2747-45B0-8A6C-E4EC98879367}" srcOrd="0" destOrd="0" presId="urn:microsoft.com/office/officeart/2005/8/layout/lProcess2"/>
    <dgm:cxn modelId="{583A9A85-6ED8-4158-B2C3-599FDD92D2ED}" type="presParOf" srcId="{3C24E04F-2747-45B0-8A6C-E4EC98879367}" destId="{7081FEF4-A8A8-45A3-9F58-730F2214F078}" srcOrd="0" destOrd="0" presId="urn:microsoft.com/office/officeart/2005/8/layout/lProcess2"/>
    <dgm:cxn modelId="{F3DAEA5A-3605-424F-A849-F0817897274A}" type="presParOf" srcId="{3C24E04F-2747-45B0-8A6C-E4EC98879367}" destId="{E280064B-A76C-4890-842C-B7989FBB28EF}" srcOrd="1" destOrd="0" presId="urn:microsoft.com/office/officeart/2005/8/layout/lProcess2"/>
    <dgm:cxn modelId="{F7E662C5-99C2-4DB7-B8C4-A1C6C323AB2B}" type="presParOf" srcId="{3C24E04F-2747-45B0-8A6C-E4EC98879367}" destId="{2E4760AD-A1C1-4A3F-B66C-640FA3962AD3}" srcOrd="2" destOrd="0" presId="urn:microsoft.com/office/officeart/2005/8/layout/lProcess2"/>
    <dgm:cxn modelId="{BB234784-7AC1-47BA-93F4-B0330D71D5BD}" type="presParOf" srcId="{2E4760AD-A1C1-4A3F-B66C-640FA3962AD3}" destId="{43BC1B50-2B50-4961-B9AE-5B7FEA6A0E71}" srcOrd="0" destOrd="0" presId="urn:microsoft.com/office/officeart/2005/8/layout/lProcess2"/>
    <dgm:cxn modelId="{983CE04B-AA27-42F4-8E3F-0B4C9280C7E3}" type="presParOf" srcId="{43BC1B50-2B50-4961-B9AE-5B7FEA6A0E71}" destId="{BC4A1C07-E9FD-4F2F-A8A9-A0CAC985101D}" srcOrd="0" destOrd="0" presId="urn:microsoft.com/office/officeart/2005/8/layout/lProcess2"/>
    <dgm:cxn modelId="{F6B51C93-8F9B-4D29-A055-E863BD23C29B}" type="presParOf" srcId="{43BC1B50-2B50-4961-B9AE-5B7FEA6A0E71}" destId="{E51B68BC-2923-4E1D-82E8-E069FCEF7B86}" srcOrd="1" destOrd="0" presId="urn:microsoft.com/office/officeart/2005/8/layout/lProcess2"/>
    <dgm:cxn modelId="{DFD79BC8-7C51-45EF-9506-F91C72E3BDAB}" type="presParOf" srcId="{43BC1B50-2B50-4961-B9AE-5B7FEA6A0E71}" destId="{1B203657-5686-410B-A656-0A0605CF6DC4}" srcOrd="2" destOrd="0" presId="urn:microsoft.com/office/officeart/2005/8/layout/lProcess2"/>
    <dgm:cxn modelId="{B3E515FC-C033-4A85-8EA5-83A4205A7EBF}" type="presParOf" srcId="{1E8562A4-433A-407E-AC25-BBF138425EB2}" destId="{318A2061-AB8F-4186-84B3-51A391240B58}" srcOrd="1" destOrd="0" presId="urn:microsoft.com/office/officeart/2005/8/layout/lProcess2"/>
    <dgm:cxn modelId="{DB8778E1-D9D0-4CFB-AE85-DB6E194B272E}" type="presParOf" srcId="{1E8562A4-433A-407E-AC25-BBF138425EB2}" destId="{3AB3BDE6-CB12-4DDE-969D-E316CE7D5366}" srcOrd="2" destOrd="0" presId="urn:microsoft.com/office/officeart/2005/8/layout/lProcess2"/>
    <dgm:cxn modelId="{C62FC157-D65C-465B-953C-22B2D5E540C1}" type="presParOf" srcId="{3AB3BDE6-CB12-4DDE-969D-E316CE7D5366}" destId="{E18D1486-A7D1-409E-B2F4-2BF208486CB0}" srcOrd="0" destOrd="0" presId="urn:microsoft.com/office/officeart/2005/8/layout/lProcess2"/>
    <dgm:cxn modelId="{3DD3E407-6142-4E27-9CB9-3D1BB9CC5B07}" type="presParOf" srcId="{3AB3BDE6-CB12-4DDE-969D-E316CE7D5366}" destId="{F79E6FC9-0629-4C96-B68C-EB957BABF3EB}" srcOrd="1" destOrd="0" presId="urn:microsoft.com/office/officeart/2005/8/layout/lProcess2"/>
    <dgm:cxn modelId="{3CE2670C-9CD8-42E1-A00B-3DA779F672B9}" type="presParOf" srcId="{3AB3BDE6-CB12-4DDE-969D-E316CE7D5366}" destId="{02AEA4DF-07FB-4283-8424-2315E3D7353E}" srcOrd="2" destOrd="0" presId="urn:microsoft.com/office/officeart/2005/8/layout/lProcess2"/>
    <dgm:cxn modelId="{007B2E8A-9214-457A-BF66-9E371127B6EB}" type="presParOf" srcId="{02AEA4DF-07FB-4283-8424-2315E3D7353E}" destId="{EF5CF6DE-D808-4C1B-8A89-0C2493A7E188}" srcOrd="0" destOrd="0" presId="urn:microsoft.com/office/officeart/2005/8/layout/lProcess2"/>
    <dgm:cxn modelId="{6C3B3A57-8166-4585-A1D8-B9995F81C769}" type="presParOf" srcId="{EF5CF6DE-D808-4C1B-8A89-0C2493A7E188}" destId="{45E90470-FA03-403A-8F20-17172815711E}" srcOrd="0" destOrd="0" presId="urn:microsoft.com/office/officeart/2005/8/layout/lProcess2"/>
    <dgm:cxn modelId="{AF8A2CC9-43B8-47C2-8A47-9B2A28344404}" type="presParOf" srcId="{EF5CF6DE-D808-4C1B-8A89-0C2493A7E188}" destId="{6BF1C5AD-691D-4E75-B388-B5A5C3F17475}" srcOrd="1" destOrd="0" presId="urn:microsoft.com/office/officeart/2005/8/layout/lProcess2"/>
    <dgm:cxn modelId="{3A15CED2-8CA7-4FFC-925E-02586D99F4CB}" type="presParOf" srcId="{EF5CF6DE-D808-4C1B-8A89-0C2493A7E188}" destId="{30E802E6-10E8-4510-BD61-FB41E5D34FF7}" srcOrd="2" destOrd="0" presId="urn:microsoft.com/office/officeart/2005/8/layout/lProcess2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63A647B-407D-445B-8377-9BF819FBEBBA}" type="doc">
      <dgm:prSet loTypeId="urn:microsoft.com/office/officeart/2005/8/layout/matrix1" loCatId="matrix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2FE1ABD-0268-43C4-BF44-DD67B53FB7B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Arial - 30"/>
            </a:rPr>
            <a:t>1) </a:t>
          </a:r>
          <a:r>
            <a:rPr lang="en-US" sz="2400" dirty="0" err="1" smtClean="0">
              <a:solidFill>
                <a:schemeClr val="bg1"/>
              </a:solidFill>
              <a:latin typeface="Arial - 28"/>
            </a:rPr>
            <a:t>FeO</a:t>
          </a:r>
          <a:r>
            <a:rPr lang="en-US" sz="2400" dirty="0" smtClean="0">
              <a:solidFill>
                <a:schemeClr val="bg1"/>
              </a:solidFill>
              <a:latin typeface="Arial - 28"/>
            </a:rPr>
            <a:t>;</a:t>
          </a:r>
          <a:endParaRPr lang="ru-RU" sz="4000" dirty="0">
            <a:solidFill>
              <a:schemeClr val="bg1"/>
            </a:solidFill>
          </a:endParaRPr>
        </a:p>
      </dgm:t>
    </dgm:pt>
    <dgm:pt modelId="{6B548087-5705-4569-8ED9-FC1C6EEE3288}" type="parTrans" cxnId="{4608ECBA-50A9-4709-89DB-1B73DFE14C1C}">
      <dgm:prSet/>
      <dgm:spPr/>
      <dgm:t>
        <a:bodyPr/>
        <a:lstStyle/>
        <a:p>
          <a:endParaRPr lang="ru-RU"/>
        </a:p>
      </dgm:t>
    </dgm:pt>
    <dgm:pt modelId="{17B32C1B-1F07-4E16-B3D8-C06B804011D2}" type="sibTrans" cxnId="{4608ECBA-50A9-4709-89DB-1B73DFE14C1C}">
      <dgm:prSet/>
      <dgm:spPr/>
      <dgm:t>
        <a:bodyPr/>
        <a:lstStyle/>
        <a:p>
          <a:endParaRPr lang="ru-RU"/>
        </a:p>
      </dgm:t>
    </dgm:pt>
    <dgm:pt modelId="{D9C7DC2E-0931-45E3-9E3B-73BC94F7A14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Arial - 30"/>
            </a:rPr>
            <a:t>2) </a:t>
          </a:r>
          <a:r>
            <a:rPr lang="en-US" sz="2400" dirty="0" smtClean="0">
              <a:solidFill>
                <a:schemeClr val="bg1"/>
              </a:solidFill>
              <a:latin typeface="Arial - 28"/>
            </a:rPr>
            <a:t>Fe</a:t>
          </a:r>
          <a:r>
            <a:rPr lang="en-US" sz="2400" baseline="-25000" dirty="0" smtClean="0">
              <a:solidFill>
                <a:schemeClr val="bg1"/>
              </a:solidFill>
              <a:latin typeface="Arial - 28"/>
            </a:rPr>
            <a:t>2</a:t>
          </a:r>
          <a:r>
            <a:rPr lang="en-US" sz="2400" dirty="0" smtClean="0">
              <a:solidFill>
                <a:schemeClr val="bg1"/>
              </a:solidFill>
              <a:latin typeface="Arial - 28"/>
            </a:rPr>
            <a:t>O</a:t>
          </a:r>
          <a:r>
            <a:rPr lang="en-US" sz="2400" baseline="-25000" dirty="0" smtClean="0">
              <a:solidFill>
                <a:schemeClr val="bg1"/>
              </a:solidFill>
              <a:latin typeface="Arial - 28"/>
            </a:rPr>
            <a:t>3</a:t>
          </a:r>
          <a:r>
            <a:rPr lang="en-US" sz="2400" dirty="0" smtClean="0">
              <a:solidFill>
                <a:schemeClr val="bg1"/>
              </a:solidFill>
              <a:latin typeface="Arial - 28"/>
            </a:rPr>
            <a:t>;</a:t>
          </a:r>
          <a:endParaRPr lang="ru-RU" sz="2400" dirty="0">
            <a:solidFill>
              <a:schemeClr val="bg1"/>
            </a:solidFill>
          </a:endParaRPr>
        </a:p>
      </dgm:t>
    </dgm:pt>
    <dgm:pt modelId="{96959BB5-8559-4F3D-AB05-B7CF0AA5DC5D}" type="parTrans" cxnId="{880EE39A-344C-47EF-8B65-B1459B4BD65C}">
      <dgm:prSet/>
      <dgm:spPr/>
      <dgm:t>
        <a:bodyPr/>
        <a:lstStyle/>
        <a:p>
          <a:endParaRPr lang="ru-RU"/>
        </a:p>
      </dgm:t>
    </dgm:pt>
    <dgm:pt modelId="{3D0B4ADC-1344-481B-BF09-F3003E8CBD76}" type="sibTrans" cxnId="{880EE39A-344C-47EF-8B65-B1459B4BD65C}">
      <dgm:prSet/>
      <dgm:spPr/>
      <dgm:t>
        <a:bodyPr/>
        <a:lstStyle/>
        <a:p>
          <a:endParaRPr lang="ru-RU"/>
        </a:p>
      </dgm:t>
    </dgm:pt>
    <dgm:pt modelId="{3D94E766-AD1A-4605-B9F5-64AABCC20E8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Arial - 30"/>
            </a:rPr>
            <a:t>3) </a:t>
          </a:r>
          <a:r>
            <a:rPr lang="en-US" sz="2400" dirty="0" smtClean="0">
              <a:solidFill>
                <a:schemeClr val="bg1"/>
              </a:solidFill>
              <a:latin typeface="Arial - 28"/>
            </a:rPr>
            <a:t>Fe(OH)</a:t>
          </a:r>
          <a:r>
            <a:rPr lang="en-US" sz="2400" baseline="-25000" dirty="0" smtClean="0">
              <a:solidFill>
                <a:schemeClr val="bg1"/>
              </a:solidFill>
              <a:latin typeface="Arial - 28"/>
            </a:rPr>
            <a:t>2</a:t>
          </a:r>
          <a:r>
            <a:rPr lang="en-US" sz="2400" dirty="0" smtClean="0">
              <a:solidFill>
                <a:schemeClr val="bg1"/>
              </a:solidFill>
              <a:latin typeface="Arial - 28"/>
            </a:rPr>
            <a:t>;</a:t>
          </a:r>
          <a:endParaRPr lang="ru-RU" sz="4000" dirty="0">
            <a:solidFill>
              <a:schemeClr val="bg1"/>
            </a:solidFill>
          </a:endParaRPr>
        </a:p>
      </dgm:t>
    </dgm:pt>
    <dgm:pt modelId="{5E1336FF-2833-435C-A981-B0009ADA44AD}" type="parTrans" cxnId="{72F100F7-C1C0-4799-ADD8-85921A7B2D23}">
      <dgm:prSet/>
      <dgm:spPr/>
      <dgm:t>
        <a:bodyPr/>
        <a:lstStyle/>
        <a:p>
          <a:endParaRPr lang="ru-RU"/>
        </a:p>
      </dgm:t>
    </dgm:pt>
    <dgm:pt modelId="{D9800349-2347-4277-9170-D7818544CACC}" type="sibTrans" cxnId="{72F100F7-C1C0-4799-ADD8-85921A7B2D23}">
      <dgm:prSet/>
      <dgm:spPr/>
      <dgm:t>
        <a:bodyPr/>
        <a:lstStyle/>
        <a:p>
          <a:endParaRPr lang="ru-RU"/>
        </a:p>
      </dgm:t>
    </dgm:pt>
    <dgm:pt modelId="{4EFD8CC5-6484-4D92-A53D-8E61ED38031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Arial - 30"/>
            </a:rPr>
            <a:t>4)</a:t>
          </a:r>
          <a:r>
            <a:rPr lang="en-US" sz="2400" b="1" dirty="0" smtClean="0">
              <a:solidFill>
                <a:schemeClr val="bg1"/>
              </a:solidFill>
              <a:latin typeface="Arial - 32"/>
            </a:rPr>
            <a:t> </a:t>
          </a:r>
          <a:r>
            <a:rPr lang="en-US" sz="2400" dirty="0" smtClean="0">
              <a:solidFill>
                <a:schemeClr val="bg1"/>
              </a:solidFill>
              <a:latin typeface="Arial - 32"/>
            </a:rPr>
            <a:t> </a:t>
          </a:r>
          <a:r>
            <a:rPr lang="en-US" sz="2400" dirty="0" smtClean="0">
              <a:solidFill>
                <a:schemeClr val="bg1"/>
              </a:solidFill>
              <a:latin typeface="Arial - 28"/>
            </a:rPr>
            <a:t>Fe(OH)</a:t>
          </a:r>
          <a:r>
            <a:rPr lang="en-US" sz="2400" baseline="-25000" dirty="0" smtClean="0">
              <a:solidFill>
                <a:schemeClr val="bg1"/>
              </a:solidFill>
              <a:latin typeface="Arial - 28"/>
            </a:rPr>
            <a:t>3</a:t>
          </a:r>
          <a:endParaRPr lang="ru-RU" sz="2400" dirty="0">
            <a:solidFill>
              <a:schemeClr val="bg1"/>
            </a:solidFill>
          </a:endParaRPr>
        </a:p>
      </dgm:t>
    </dgm:pt>
    <dgm:pt modelId="{E31056B2-249D-4467-AA50-9001C842AC0B}" type="parTrans" cxnId="{45E0B7EE-6BC2-4AE2-9B27-6D8180676D37}">
      <dgm:prSet/>
      <dgm:spPr/>
      <dgm:t>
        <a:bodyPr/>
        <a:lstStyle/>
        <a:p>
          <a:endParaRPr lang="ru-RU"/>
        </a:p>
      </dgm:t>
    </dgm:pt>
    <dgm:pt modelId="{7ECEF5B4-337F-49CA-BBF7-8B2380630FE9}" type="sibTrans" cxnId="{45E0B7EE-6BC2-4AE2-9B27-6D8180676D37}">
      <dgm:prSet/>
      <dgm:spPr/>
      <dgm:t>
        <a:bodyPr/>
        <a:lstStyle/>
        <a:p>
          <a:endParaRPr lang="ru-RU"/>
        </a:p>
      </dgm:t>
    </dgm:pt>
    <dgm:pt modelId="{55C803B9-DE58-44C0-B71B-D2DFEB8691D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 - 30"/>
            </a:rPr>
            <a:t>В реакцию </a:t>
          </a:r>
          <a:r>
            <a:rPr lang="en-US" sz="1800" dirty="0" smtClean="0">
              <a:solidFill>
                <a:schemeClr val="tx1"/>
              </a:solidFill>
              <a:latin typeface="Arial - 30"/>
            </a:rPr>
            <a:t>S</a:t>
          </a:r>
          <a:r>
            <a:rPr lang="ru-RU" sz="1800" dirty="0" smtClean="0">
              <a:solidFill>
                <a:schemeClr val="tx1"/>
              </a:solidFill>
              <a:latin typeface="Arial - 30"/>
            </a:rPr>
            <a:t>О</a:t>
          </a:r>
          <a:r>
            <a:rPr lang="ru-RU" sz="1800" baseline="-25000" dirty="0" smtClean="0">
              <a:solidFill>
                <a:schemeClr val="tx1"/>
              </a:solidFill>
              <a:latin typeface="Arial - 30"/>
            </a:rPr>
            <a:t>3 </a:t>
          </a:r>
          <a:r>
            <a:rPr lang="ru-RU" sz="1800" dirty="0" smtClean="0">
              <a:solidFill>
                <a:schemeClr val="tx1"/>
              </a:solidFill>
              <a:latin typeface="Arial - 30"/>
            </a:rPr>
            <a:t>+ </a:t>
          </a:r>
          <a:r>
            <a:rPr lang="en-US" sz="1800" dirty="0" smtClean="0">
              <a:solidFill>
                <a:schemeClr val="tx1"/>
              </a:solidFill>
              <a:latin typeface="Arial - 30"/>
            </a:rPr>
            <a:t>X &gt; Fe</a:t>
          </a:r>
          <a:r>
            <a:rPr lang="en-US" sz="1800" baseline="-25000" dirty="0" smtClean="0">
              <a:solidFill>
                <a:schemeClr val="tx1"/>
              </a:solidFill>
              <a:latin typeface="Arial - 30"/>
            </a:rPr>
            <a:t>2</a:t>
          </a:r>
          <a:r>
            <a:rPr lang="en-US" sz="1800" dirty="0" smtClean="0">
              <a:solidFill>
                <a:schemeClr val="tx1"/>
              </a:solidFill>
              <a:latin typeface="Arial - 30"/>
            </a:rPr>
            <a:t>(S</a:t>
          </a:r>
          <a:r>
            <a:rPr lang="ru-RU" sz="1800" dirty="0" smtClean="0">
              <a:solidFill>
                <a:schemeClr val="tx1"/>
              </a:solidFill>
              <a:latin typeface="Arial - 30"/>
            </a:rPr>
            <a:t>О</a:t>
          </a:r>
          <a:r>
            <a:rPr lang="ru-RU" sz="1800" baseline="-25000" dirty="0" smtClean="0">
              <a:solidFill>
                <a:schemeClr val="tx1"/>
              </a:solidFill>
              <a:latin typeface="Arial - 30"/>
            </a:rPr>
            <a:t>4</a:t>
          </a:r>
          <a:r>
            <a:rPr lang="ru-RU" sz="1800" dirty="0" smtClean="0">
              <a:solidFill>
                <a:schemeClr val="tx1"/>
              </a:solidFill>
              <a:latin typeface="Arial - 30"/>
            </a:rPr>
            <a:t>)</a:t>
          </a:r>
          <a:r>
            <a:rPr lang="ru-RU" sz="1800" baseline="-25000" dirty="0" smtClean="0">
              <a:solidFill>
                <a:schemeClr val="tx1"/>
              </a:solidFill>
              <a:latin typeface="Arial - 30"/>
            </a:rPr>
            <a:t>3</a:t>
          </a:r>
          <a:r>
            <a:rPr lang="ru-RU" sz="1800" dirty="0" smtClean="0">
              <a:solidFill>
                <a:schemeClr val="tx1"/>
              </a:solidFill>
              <a:latin typeface="Arial - 30"/>
            </a:rPr>
            <a:t> + Н</a:t>
          </a:r>
          <a:r>
            <a:rPr lang="ru-RU" sz="1800" baseline="-25000" dirty="0" smtClean="0">
              <a:solidFill>
                <a:schemeClr val="tx1"/>
              </a:solidFill>
              <a:latin typeface="Arial - 30"/>
            </a:rPr>
            <a:t>2</a:t>
          </a:r>
          <a:r>
            <a:rPr lang="ru-RU" sz="1800" dirty="0" smtClean="0">
              <a:solidFill>
                <a:schemeClr val="tx1"/>
              </a:solidFill>
              <a:latin typeface="Arial - 30"/>
            </a:rPr>
            <a:t>О вступило вещество:</a:t>
          </a:r>
          <a:endParaRPr lang="ru-RU" sz="1800" dirty="0">
            <a:solidFill>
              <a:schemeClr val="tx1"/>
            </a:solidFill>
          </a:endParaRPr>
        </a:p>
      </dgm:t>
    </dgm:pt>
    <dgm:pt modelId="{082872DD-DAF9-4DF7-BB68-CE89FE050B36}" type="sibTrans" cxnId="{90C12928-78D1-415F-9186-74E51894B9C5}">
      <dgm:prSet/>
      <dgm:spPr/>
      <dgm:t>
        <a:bodyPr/>
        <a:lstStyle/>
        <a:p>
          <a:endParaRPr lang="ru-RU"/>
        </a:p>
      </dgm:t>
    </dgm:pt>
    <dgm:pt modelId="{6041216B-EC1C-44C9-BFE6-3603DF99C284}" type="parTrans" cxnId="{90C12928-78D1-415F-9186-74E51894B9C5}">
      <dgm:prSet/>
      <dgm:spPr/>
      <dgm:t>
        <a:bodyPr/>
        <a:lstStyle/>
        <a:p>
          <a:endParaRPr lang="ru-RU"/>
        </a:p>
      </dgm:t>
    </dgm:pt>
    <dgm:pt modelId="{B2AE5C8E-BEB9-4EB9-A053-7BC7C2D12503}" type="pres">
      <dgm:prSet presAssocID="{C63A647B-407D-445B-8377-9BF819FBEBB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62DC50-D230-4206-9C3D-F62D0F1678D0}" type="pres">
      <dgm:prSet presAssocID="{C63A647B-407D-445B-8377-9BF819FBEBBA}" presName="matrix" presStyleCnt="0"/>
      <dgm:spPr/>
    </dgm:pt>
    <dgm:pt modelId="{5F803B6E-A215-40BA-BDD2-C307EB961F0D}" type="pres">
      <dgm:prSet presAssocID="{C63A647B-407D-445B-8377-9BF819FBEBBA}" presName="tile1" presStyleLbl="node1" presStyleIdx="0" presStyleCnt="4"/>
      <dgm:spPr/>
      <dgm:t>
        <a:bodyPr/>
        <a:lstStyle/>
        <a:p>
          <a:endParaRPr lang="ru-RU"/>
        </a:p>
      </dgm:t>
    </dgm:pt>
    <dgm:pt modelId="{04C9E4B9-9ED7-4BBE-94BC-7CA729CCF9D2}" type="pres">
      <dgm:prSet presAssocID="{C63A647B-407D-445B-8377-9BF819FBEBB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FE6F3-9B7D-4F80-81CE-2F713A60E32E}" type="pres">
      <dgm:prSet presAssocID="{C63A647B-407D-445B-8377-9BF819FBEBBA}" presName="tile2" presStyleLbl="node1" presStyleIdx="1" presStyleCnt="4"/>
      <dgm:spPr/>
      <dgm:t>
        <a:bodyPr/>
        <a:lstStyle/>
        <a:p>
          <a:endParaRPr lang="ru-RU"/>
        </a:p>
      </dgm:t>
    </dgm:pt>
    <dgm:pt modelId="{46D22093-6E05-44AA-945B-EC38FA2FC1AD}" type="pres">
      <dgm:prSet presAssocID="{C63A647B-407D-445B-8377-9BF819FBEBB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3D32D-E0F8-481E-895D-67DF3545CDD4}" type="pres">
      <dgm:prSet presAssocID="{C63A647B-407D-445B-8377-9BF819FBEBBA}" presName="tile3" presStyleLbl="node1" presStyleIdx="2" presStyleCnt="4"/>
      <dgm:spPr/>
      <dgm:t>
        <a:bodyPr/>
        <a:lstStyle/>
        <a:p>
          <a:endParaRPr lang="ru-RU"/>
        </a:p>
      </dgm:t>
    </dgm:pt>
    <dgm:pt modelId="{FFE29703-4101-4412-82CE-9C7C277A62F2}" type="pres">
      <dgm:prSet presAssocID="{C63A647B-407D-445B-8377-9BF819FBEBB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A8C04-FFED-4E98-9317-19A00A4235B3}" type="pres">
      <dgm:prSet presAssocID="{C63A647B-407D-445B-8377-9BF819FBEBBA}" presName="tile4" presStyleLbl="node1" presStyleIdx="3" presStyleCnt="4"/>
      <dgm:spPr/>
      <dgm:t>
        <a:bodyPr/>
        <a:lstStyle/>
        <a:p>
          <a:endParaRPr lang="ru-RU"/>
        </a:p>
      </dgm:t>
    </dgm:pt>
    <dgm:pt modelId="{FEC76792-56B0-49AE-B0D8-5DCC4E41D206}" type="pres">
      <dgm:prSet presAssocID="{C63A647B-407D-445B-8377-9BF819FBEBB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90BFC-6BB3-47B4-B1C7-35301746D558}" type="pres">
      <dgm:prSet presAssocID="{C63A647B-407D-445B-8377-9BF819FBEBBA}" presName="centerTile" presStyleLbl="fgShp" presStyleIdx="0" presStyleCnt="1" custScaleX="179689" custScaleY="14062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3536320-C890-48AB-954D-F891E6F26D05}" type="presOf" srcId="{3D94E766-AD1A-4605-B9F5-64AABCC20E80}" destId="{33A3D32D-E0F8-481E-895D-67DF3545CDD4}" srcOrd="0" destOrd="0" presId="urn:microsoft.com/office/officeart/2005/8/layout/matrix1"/>
    <dgm:cxn modelId="{8F982BFE-5D9B-444D-B742-968D242F2CF4}" type="presOf" srcId="{C63A647B-407D-445B-8377-9BF819FBEBBA}" destId="{B2AE5C8E-BEB9-4EB9-A053-7BC7C2D12503}" srcOrd="0" destOrd="0" presId="urn:microsoft.com/office/officeart/2005/8/layout/matrix1"/>
    <dgm:cxn modelId="{1BC4BF6C-28C6-49DF-8729-DE45DE289A6A}" type="presOf" srcId="{55C803B9-DE58-44C0-B71B-D2DFEB8691D4}" destId="{87090BFC-6BB3-47B4-B1C7-35301746D558}" srcOrd="0" destOrd="0" presId="urn:microsoft.com/office/officeart/2005/8/layout/matrix1"/>
    <dgm:cxn modelId="{71EA15E7-569B-45A1-AA4F-E495C0E142F6}" type="presOf" srcId="{4EFD8CC5-6484-4D92-A53D-8E61ED380313}" destId="{FEC76792-56B0-49AE-B0D8-5DCC4E41D206}" srcOrd="1" destOrd="0" presId="urn:microsoft.com/office/officeart/2005/8/layout/matrix1"/>
    <dgm:cxn modelId="{A441CAC9-3B4B-40B2-A05C-3A4BA5594D6C}" type="presOf" srcId="{D9C7DC2E-0931-45E3-9E3B-73BC94F7A14E}" destId="{CC2FE6F3-9B7D-4F80-81CE-2F713A60E32E}" srcOrd="0" destOrd="0" presId="urn:microsoft.com/office/officeart/2005/8/layout/matrix1"/>
    <dgm:cxn modelId="{80B8BE75-82D6-4757-A797-44E4A7A51B8B}" type="presOf" srcId="{D9C7DC2E-0931-45E3-9E3B-73BC94F7A14E}" destId="{46D22093-6E05-44AA-945B-EC38FA2FC1AD}" srcOrd="1" destOrd="0" presId="urn:microsoft.com/office/officeart/2005/8/layout/matrix1"/>
    <dgm:cxn modelId="{4608ECBA-50A9-4709-89DB-1B73DFE14C1C}" srcId="{55C803B9-DE58-44C0-B71B-D2DFEB8691D4}" destId="{A2FE1ABD-0268-43C4-BF44-DD67B53FB7BB}" srcOrd="0" destOrd="0" parTransId="{6B548087-5705-4569-8ED9-FC1C6EEE3288}" sibTransId="{17B32C1B-1F07-4E16-B3D8-C06B804011D2}"/>
    <dgm:cxn modelId="{880EE39A-344C-47EF-8B65-B1459B4BD65C}" srcId="{55C803B9-DE58-44C0-B71B-D2DFEB8691D4}" destId="{D9C7DC2E-0931-45E3-9E3B-73BC94F7A14E}" srcOrd="1" destOrd="0" parTransId="{96959BB5-8559-4F3D-AB05-B7CF0AA5DC5D}" sibTransId="{3D0B4ADC-1344-481B-BF09-F3003E8CBD76}"/>
    <dgm:cxn modelId="{DF6A046E-7E81-4876-83BC-B1B1926F485E}" type="presOf" srcId="{A2FE1ABD-0268-43C4-BF44-DD67B53FB7BB}" destId="{5F803B6E-A215-40BA-BDD2-C307EB961F0D}" srcOrd="0" destOrd="0" presId="urn:microsoft.com/office/officeart/2005/8/layout/matrix1"/>
    <dgm:cxn modelId="{E44E80B1-2927-46D5-A07A-60943DDD8682}" type="presOf" srcId="{4EFD8CC5-6484-4D92-A53D-8E61ED380313}" destId="{AA9A8C04-FFED-4E98-9317-19A00A4235B3}" srcOrd="0" destOrd="0" presId="urn:microsoft.com/office/officeart/2005/8/layout/matrix1"/>
    <dgm:cxn modelId="{FA94EA3D-AA29-46F7-A8D7-7C39DA658FD7}" type="presOf" srcId="{3D94E766-AD1A-4605-B9F5-64AABCC20E80}" destId="{FFE29703-4101-4412-82CE-9C7C277A62F2}" srcOrd="1" destOrd="0" presId="urn:microsoft.com/office/officeart/2005/8/layout/matrix1"/>
    <dgm:cxn modelId="{9472E5AA-9518-416B-824E-145987541503}" type="presOf" srcId="{A2FE1ABD-0268-43C4-BF44-DD67B53FB7BB}" destId="{04C9E4B9-9ED7-4BBE-94BC-7CA729CCF9D2}" srcOrd="1" destOrd="0" presId="urn:microsoft.com/office/officeart/2005/8/layout/matrix1"/>
    <dgm:cxn modelId="{90C12928-78D1-415F-9186-74E51894B9C5}" srcId="{C63A647B-407D-445B-8377-9BF819FBEBBA}" destId="{55C803B9-DE58-44C0-B71B-D2DFEB8691D4}" srcOrd="0" destOrd="0" parTransId="{6041216B-EC1C-44C9-BFE6-3603DF99C284}" sibTransId="{082872DD-DAF9-4DF7-BB68-CE89FE050B36}"/>
    <dgm:cxn modelId="{72F100F7-C1C0-4799-ADD8-85921A7B2D23}" srcId="{55C803B9-DE58-44C0-B71B-D2DFEB8691D4}" destId="{3D94E766-AD1A-4605-B9F5-64AABCC20E80}" srcOrd="2" destOrd="0" parTransId="{5E1336FF-2833-435C-A981-B0009ADA44AD}" sibTransId="{D9800349-2347-4277-9170-D7818544CACC}"/>
    <dgm:cxn modelId="{45E0B7EE-6BC2-4AE2-9B27-6D8180676D37}" srcId="{55C803B9-DE58-44C0-B71B-D2DFEB8691D4}" destId="{4EFD8CC5-6484-4D92-A53D-8E61ED380313}" srcOrd="3" destOrd="0" parTransId="{E31056B2-249D-4467-AA50-9001C842AC0B}" sibTransId="{7ECEF5B4-337F-49CA-BBF7-8B2380630FE9}"/>
    <dgm:cxn modelId="{091F1BC9-A13A-43DD-B284-EF3443D4CCDE}" type="presParOf" srcId="{B2AE5C8E-BEB9-4EB9-A053-7BC7C2D12503}" destId="{2B62DC50-D230-4206-9C3D-F62D0F1678D0}" srcOrd="0" destOrd="0" presId="urn:microsoft.com/office/officeart/2005/8/layout/matrix1"/>
    <dgm:cxn modelId="{180E00F6-7A50-40D6-93A1-6F17D4FA13BC}" type="presParOf" srcId="{2B62DC50-D230-4206-9C3D-F62D0F1678D0}" destId="{5F803B6E-A215-40BA-BDD2-C307EB961F0D}" srcOrd="0" destOrd="0" presId="urn:microsoft.com/office/officeart/2005/8/layout/matrix1"/>
    <dgm:cxn modelId="{F2D64A6E-4B5E-4D22-8E4E-BE850AB16E22}" type="presParOf" srcId="{2B62DC50-D230-4206-9C3D-F62D0F1678D0}" destId="{04C9E4B9-9ED7-4BBE-94BC-7CA729CCF9D2}" srcOrd="1" destOrd="0" presId="urn:microsoft.com/office/officeart/2005/8/layout/matrix1"/>
    <dgm:cxn modelId="{B969579B-E266-441C-B8FC-20FF403579AE}" type="presParOf" srcId="{2B62DC50-D230-4206-9C3D-F62D0F1678D0}" destId="{CC2FE6F3-9B7D-4F80-81CE-2F713A60E32E}" srcOrd="2" destOrd="0" presId="urn:microsoft.com/office/officeart/2005/8/layout/matrix1"/>
    <dgm:cxn modelId="{7EF961BA-C16C-413F-BE05-D1330F2FCFFF}" type="presParOf" srcId="{2B62DC50-D230-4206-9C3D-F62D0F1678D0}" destId="{46D22093-6E05-44AA-945B-EC38FA2FC1AD}" srcOrd="3" destOrd="0" presId="urn:microsoft.com/office/officeart/2005/8/layout/matrix1"/>
    <dgm:cxn modelId="{590B90BE-4166-4032-859A-B0EB54103E5A}" type="presParOf" srcId="{2B62DC50-D230-4206-9C3D-F62D0F1678D0}" destId="{33A3D32D-E0F8-481E-895D-67DF3545CDD4}" srcOrd="4" destOrd="0" presId="urn:microsoft.com/office/officeart/2005/8/layout/matrix1"/>
    <dgm:cxn modelId="{9A3484D0-4EF9-4667-98AB-4616801790AB}" type="presParOf" srcId="{2B62DC50-D230-4206-9C3D-F62D0F1678D0}" destId="{FFE29703-4101-4412-82CE-9C7C277A62F2}" srcOrd="5" destOrd="0" presId="urn:microsoft.com/office/officeart/2005/8/layout/matrix1"/>
    <dgm:cxn modelId="{D104E857-A324-49D2-A5B7-0227EA3DD6DC}" type="presParOf" srcId="{2B62DC50-D230-4206-9C3D-F62D0F1678D0}" destId="{AA9A8C04-FFED-4E98-9317-19A00A4235B3}" srcOrd="6" destOrd="0" presId="urn:microsoft.com/office/officeart/2005/8/layout/matrix1"/>
    <dgm:cxn modelId="{DC1156BB-0219-41C0-A973-76A6EC1BC23F}" type="presParOf" srcId="{2B62DC50-D230-4206-9C3D-F62D0F1678D0}" destId="{FEC76792-56B0-49AE-B0D8-5DCC4E41D206}" srcOrd="7" destOrd="0" presId="urn:microsoft.com/office/officeart/2005/8/layout/matrix1"/>
    <dgm:cxn modelId="{743C66E3-8E71-442E-8323-8E2FC46DB1EE}" type="presParOf" srcId="{B2AE5C8E-BEB9-4EB9-A053-7BC7C2D12503}" destId="{87090BFC-6BB3-47B4-B1C7-35301746D558}" srcOrd="1" destOrd="0" presId="urn:microsoft.com/office/officeart/2005/8/layout/matrix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37C63B-0D8B-4628-892D-5428592A00A5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7AB931E-D03C-4899-BC77-0FCED37A65A0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2">
                  <a:lumMod val="75000"/>
                </a:schemeClr>
              </a:solidFill>
            </a:rPr>
            <a:t>Выбери</a:t>
          </a:r>
          <a:endParaRPr lang="ru-RU" sz="3200" b="1" dirty="0">
            <a:solidFill>
              <a:schemeClr val="tx2">
                <a:lumMod val="75000"/>
              </a:schemeClr>
            </a:solidFill>
          </a:endParaRPr>
        </a:p>
      </dgm:t>
    </dgm:pt>
    <dgm:pt modelId="{62F6A98C-3E93-408C-A507-1B1961997015}" type="parTrans" cxnId="{4CA41DED-C32C-4BE0-AEA2-363714606CD1}">
      <dgm:prSet/>
      <dgm:spPr/>
      <dgm:t>
        <a:bodyPr/>
        <a:lstStyle/>
        <a:p>
          <a:endParaRPr lang="ru-RU"/>
        </a:p>
      </dgm:t>
    </dgm:pt>
    <dgm:pt modelId="{276CD8F2-01B9-4193-A579-5BD792AFBB38}" type="sibTrans" cxnId="{4CA41DED-C32C-4BE0-AEA2-363714606CD1}">
      <dgm:prSet/>
      <dgm:spPr/>
      <dgm:t>
        <a:bodyPr/>
        <a:lstStyle/>
        <a:p>
          <a:endParaRPr lang="ru-RU"/>
        </a:p>
      </dgm:t>
    </dgm:pt>
    <dgm:pt modelId="{20FB8ADE-851A-4440-B5D3-F487BB034EB3}">
      <dgm:prSet phldrT="[Текст]"/>
      <dgm:spPr/>
      <dgm:t>
        <a:bodyPr/>
        <a:lstStyle/>
        <a:p>
          <a:r>
            <a:rPr lang="ru-RU" dirty="0" smtClean="0"/>
            <a:t>Оксиды - это соединения, состоящие  из атомов трёх элементов.</a:t>
          </a:r>
          <a:endParaRPr lang="ru-RU" dirty="0"/>
        </a:p>
      </dgm:t>
    </dgm:pt>
    <dgm:pt modelId="{158EDFF0-0E4F-4377-97AF-8CBF6F9DFAD1}" type="parTrans" cxnId="{427018C3-DF39-419C-AE07-F10BA35DAEBF}">
      <dgm:prSet/>
      <dgm:spPr/>
      <dgm:t>
        <a:bodyPr/>
        <a:lstStyle/>
        <a:p>
          <a:endParaRPr lang="ru-RU"/>
        </a:p>
      </dgm:t>
    </dgm:pt>
    <dgm:pt modelId="{0695977A-3F86-4B8A-96D1-6A7BFB3A4105}" type="sibTrans" cxnId="{427018C3-DF39-419C-AE07-F10BA35DAEBF}">
      <dgm:prSet/>
      <dgm:spPr/>
      <dgm:t>
        <a:bodyPr/>
        <a:lstStyle/>
        <a:p>
          <a:endParaRPr lang="ru-RU"/>
        </a:p>
      </dgm:t>
    </dgm:pt>
    <dgm:pt modelId="{8D330641-BB5A-4102-8F0A-FCF8BC50386A}">
      <dgm:prSet phldrT="[Текст]"/>
      <dgm:spPr/>
      <dgm:t>
        <a:bodyPr/>
        <a:lstStyle/>
        <a:p>
          <a:r>
            <a:rPr lang="ru-RU" dirty="0" smtClean="0"/>
            <a:t>Состав оксидов выражается формулой </a:t>
          </a:r>
          <a:r>
            <a:rPr lang="ru-RU" dirty="0" err="1" smtClean="0"/>
            <a:t>ЭхОу</a:t>
          </a:r>
          <a:r>
            <a:rPr lang="ru-RU" dirty="0" smtClean="0"/>
            <a:t>.</a:t>
          </a:r>
          <a:endParaRPr lang="ru-RU" dirty="0"/>
        </a:p>
      </dgm:t>
    </dgm:pt>
    <dgm:pt modelId="{D505C460-E7A4-4DD6-BE19-EB635B435D8C}" type="parTrans" cxnId="{62B2F756-05D5-432F-B194-A51CD92F1A74}">
      <dgm:prSet/>
      <dgm:spPr/>
      <dgm:t>
        <a:bodyPr/>
        <a:lstStyle/>
        <a:p>
          <a:endParaRPr lang="ru-RU"/>
        </a:p>
      </dgm:t>
    </dgm:pt>
    <dgm:pt modelId="{1D1CC14E-0365-49AA-9E30-6EA4FDB47200}" type="sibTrans" cxnId="{62B2F756-05D5-432F-B194-A51CD92F1A74}">
      <dgm:prSet/>
      <dgm:spPr/>
      <dgm:t>
        <a:bodyPr/>
        <a:lstStyle/>
        <a:p>
          <a:endParaRPr lang="ru-RU"/>
        </a:p>
      </dgm:t>
    </dgm:pt>
    <dgm:pt modelId="{CD81FB1F-03EA-456D-BB8D-5DD0974E786B}">
      <dgm:prSet phldrT="[Текст]"/>
      <dgm:spPr/>
      <dgm:t>
        <a:bodyPr/>
        <a:lstStyle/>
        <a:p>
          <a:r>
            <a:rPr lang="ru-RU" dirty="0" smtClean="0"/>
            <a:t>Оксиды - это соединения, состоящие из двух элементов.</a:t>
          </a:r>
          <a:endParaRPr lang="ru-RU" dirty="0"/>
        </a:p>
      </dgm:t>
    </dgm:pt>
    <dgm:pt modelId="{39B46378-26F8-47C9-9DCD-D53BFF49B579}" type="parTrans" cxnId="{820BFD82-3920-4D58-9F19-EB029F8B1266}">
      <dgm:prSet/>
      <dgm:spPr/>
      <dgm:t>
        <a:bodyPr/>
        <a:lstStyle/>
        <a:p>
          <a:endParaRPr lang="ru-RU"/>
        </a:p>
      </dgm:t>
    </dgm:pt>
    <dgm:pt modelId="{5BCBCADC-CE5C-4549-A1DD-9BDAD3FAA80A}" type="sibTrans" cxnId="{820BFD82-3920-4D58-9F19-EB029F8B1266}">
      <dgm:prSet/>
      <dgm:spPr/>
      <dgm:t>
        <a:bodyPr/>
        <a:lstStyle/>
        <a:p>
          <a:endParaRPr lang="ru-RU"/>
        </a:p>
      </dgm:t>
    </dgm:pt>
    <dgm:pt modelId="{5155E58C-9570-4AAF-A57A-1415ABDC4E33}">
      <dgm:prSet phldrT="[Текст]"/>
      <dgm:spPr/>
      <dgm:t>
        <a:bodyPr/>
        <a:lstStyle/>
        <a:p>
          <a:r>
            <a:rPr lang="ru-RU" dirty="0" smtClean="0"/>
            <a:t>Оксиды бывают кислотные, основные.</a:t>
          </a:r>
          <a:endParaRPr lang="ru-RU" dirty="0"/>
        </a:p>
      </dgm:t>
    </dgm:pt>
    <dgm:pt modelId="{75F0A555-61D5-44EC-8163-C8CD4129F407}" type="parTrans" cxnId="{B0267CBA-6664-4250-B3BC-680B29D00068}">
      <dgm:prSet/>
      <dgm:spPr/>
      <dgm:t>
        <a:bodyPr/>
        <a:lstStyle/>
        <a:p>
          <a:endParaRPr lang="ru-RU"/>
        </a:p>
      </dgm:t>
    </dgm:pt>
    <dgm:pt modelId="{7DEED95C-9C56-454C-8399-AFA9D68ECC6D}" type="sibTrans" cxnId="{B0267CBA-6664-4250-B3BC-680B29D00068}">
      <dgm:prSet/>
      <dgm:spPr/>
      <dgm:t>
        <a:bodyPr/>
        <a:lstStyle/>
        <a:p>
          <a:endParaRPr lang="ru-RU"/>
        </a:p>
      </dgm:t>
    </dgm:pt>
    <dgm:pt modelId="{AD8BCBF6-15E3-4CB7-B619-6CED4F84DE89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2">
                  <a:lumMod val="75000"/>
                </a:schemeClr>
              </a:solidFill>
            </a:rPr>
            <a:t>утверждение</a:t>
          </a:r>
          <a:endParaRPr lang="ru-RU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513B44C4-3F22-4FEF-A51A-77C775CA1319}" type="parTrans" cxnId="{0736F6AE-D767-4D0B-926D-2DEDF5E350E0}">
      <dgm:prSet/>
      <dgm:spPr/>
      <dgm:t>
        <a:bodyPr/>
        <a:lstStyle/>
        <a:p>
          <a:endParaRPr lang="ru-RU"/>
        </a:p>
      </dgm:t>
    </dgm:pt>
    <dgm:pt modelId="{AE98EFB4-5EB9-421D-9FD8-D8F38D3019EB}" type="sibTrans" cxnId="{0736F6AE-D767-4D0B-926D-2DEDF5E350E0}">
      <dgm:prSet/>
      <dgm:spPr/>
      <dgm:t>
        <a:bodyPr/>
        <a:lstStyle/>
        <a:p>
          <a:endParaRPr lang="ru-RU"/>
        </a:p>
      </dgm:t>
    </dgm:pt>
    <dgm:pt modelId="{AC257DDC-FF6A-4B8B-BB59-1F487EDC8BAF}">
      <dgm:prSet phldrT="[Текст]"/>
      <dgm:spPr/>
      <dgm:t>
        <a:bodyPr/>
        <a:lstStyle/>
        <a:p>
          <a:r>
            <a:rPr lang="ru-RU" dirty="0" smtClean="0"/>
            <a:t>Кислород в оксиде в степени окисления -2.</a:t>
          </a:r>
          <a:endParaRPr lang="ru-RU" dirty="0"/>
        </a:p>
      </dgm:t>
    </dgm:pt>
    <dgm:pt modelId="{3ECFB071-21D0-441A-8020-49D98A2DF3CB}" type="parTrans" cxnId="{4536005B-B198-4D08-A4EB-293E14356871}">
      <dgm:prSet/>
      <dgm:spPr/>
      <dgm:t>
        <a:bodyPr/>
        <a:lstStyle/>
        <a:p>
          <a:endParaRPr lang="ru-RU"/>
        </a:p>
      </dgm:t>
    </dgm:pt>
    <dgm:pt modelId="{86343688-D4C8-4D10-9FE1-13835C177191}" type="sibTrans" cxnId="{4536005B-B198-4D08-A4EB-293E14356871}">
      <dgm:prSet/>
      <dgm:spPr/>
      <dgm:t>
        <a:bodyPr/>
        <a:lstStyle/>
        <a:p>
          <a:endParaRPr lang="ru-RU"/>
        </a:p>
      </dgm:t>
    </dgm:pt>
    <dgm:pt modelId="{7563E4FB-B97A-4C57-8DEE-6DE4E403DB5E}">
      <dgm:prSet phldrT="[Текст]"/>
      <dgm:spPr/>
      <dgm:t>
        <a:bodyPr/>
        <a:lstStyle/>
        <a:p>
          <a:r>
            <a:rPr lang="ru-RU" dirty="0" smtClean="0"/>
            <a:t>С</a:t>
          </a:r>
          <a:r>
            <a:rPr lang="en-US" dirty="0" smtClean="0"/>
            <a:t>O2 - </a:t>
          </a:r>
          <a:r>
            <a:rPr lang="ru-RU" dirty="0" smtClean="0"/>
            <a:t>оксид углерода (</a:t>
          </a:r>
          <a:r>
            <a:rPr lang="en-US" dirty="0" smtClean="0"/>
            <a:t>IV)</a:t>
          </a:r>
          <a:endParaRPr lang="ru-RU" dirty="0"/>
        </a:p>
      </dgm:t>
    </dgm:pt>
    <dgm:pt modelId="{FF7F3296-C902-4EBF-95A2-FF497DC96C4F}" type="parTrans" cxnId="{19B515E2-663A-491C-B681-DF5B7789EED1}">
      <dgm:prSet/>
      <dgm:spPr/>
      <dgm:t>
        <a:bodyPr/>
        <a:lstStyle/>
        <a:p>
          <a:endParaRPr lang="ru-RU"/>
        </a:p>
      </dgm:t>
    </dgm:pt>
    <dgm:pt modelId="{C54C759C-13CB-4640-8AC9-9EA03CD70F51}" type="sibTrans" cxnId="{19B515E2-663A-491C-B681-DF5B7789EED1}">
      <dgm:prSet/>
      <dgm:spPr/>
      <dgm:t>
        <a:bodyPr/>
        <a:lstStyle/>
        <a:p>
          <a:endParaRPr lang="ru-RU"/>
        </a:p>
      </dgm:t>
    </dgm:pt>
    <dgm:pt modelId="{2B41E003-DE14-4717-B409-9208C28AE886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2">
                  <a:lumMod val="75000"/>
                </a:schemeClr>
              </a:solidFill>
            </a:rPr>
            <a:t>верное</a:t>
          </a:r>
          <a:endParaRPr lang="ru-RU" sz="2600" b="1" dirty="0">
            <a:solidFill>
              <a:schemeClr val="tx2">
                <a:lumMod val="75000"/>
              </a:schemeClr>
            </a:solidFill>
          </a:endParaRPr>
        </a:p>
      </dgm:t>
    </dgm:pt>
    <dgm:pt modelId="{5291F81B-1F57-44B9-93CF-B2DB42CB7556}" type="sibTrans" cxnId="{617C44F4-8469-4D30-99FC-FD88BF3DDE69}">
      <dgm:prSet/>
      <dgm:spPr/>
      <dgm:t>
        <a:bodyPr/>
        <a:lstStyle/>
        <a:p>
          <a:endParaRPr lang="ru-RU"/>
        </a:p>
      </dgm:t>
    </dgm:pt>
    <dgm:pt modelId="{B0526CA7-BCF3-40D4-9C2E-79F4966DCF16}" type="parTrans" cxnId="{617C44F4-8469-4D30-99FC-FD88BF3DDE69}">
      <dgm:prSet/>
      <dgm:spPr/>
      <dgm:t>
        <a:bodyPr/>
        <a:lstStyle/>
        <a:p>
          <a:endParaRPr lang="ru-RU"/>
        </a:p>
      </dgm:t>
    </dgm:pt>
    <dgm:pt modelId="{4BF0F24A-C55C-4D27-A4AB-D50F755585EE}" type="pres">
      <dgm:prSet presAssocID="{9C37C63B-0D8B-4628-892D-5428592A00A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FFC72-DE4A-4A2D-AADB-4302F3B0A68A}" type="pres">
      <dgm:prSet presAssocID="{37AB931E-D03C-4899-BC77-0FCED37A65A0}" presName="compNode" presStyleCnt="0"/>
      <dgm:spPr/>
    </dgm:pt>
    <dgm:pt modelId="{383AF7A5-AD30-4187-A7E7-E76A3C04C695}" type="pres">
      <dgm:prSet presAssocID="{37AB931E-D03C-4899-BC77-0FCED37A65A0}" presName="aNode" presStyleLbl="bgShp" presStyleIdx="0" presStyleCnt="3"/>
      <dgm:spPr/>
      <dgm:t>
        <a:bodyPr/>
        <a:lstStyle/>
        <a:p>
          <a:endParaRPr lang="ru-RU"/>
        </a:p>
      </dgm:t>
    </dgm:pt>
    <dgm:pt modelId="{D9C3223C-AF10-4F41-ADBF-F73C51B6EC7D}" type="pres">
      <dgm:prSet presAssocID="{37AB931E-D03C-4899-BC77-0FCED37A65A0}" presName="textNode" presStyleLbl="bgShp" presStyleIdx="0" presStyleCnt="3"/>
      <dgm:spPr/>
      <dgm:t>
        <a:bodyPr/>
        <a:lstStyle/>
        <a:p>
          <a:endParaRPr lang="ru-RU"/>
        </a:p>
      </dgm:t>
    </dgm:pt>
    <dgm:pt modelId="{DDA2AAB6-95C7-4239-8C3B-49608BEE6A90}" type="pres">
      <dgm:prSet presAssocID="{37AB931E-D03C-4899-BC77-0FCED37A65A0}" presName="compChildNode" presStyleCnt="0"/>
      <dgm:spPr/>
    </dgm:pt>
    <dgm:pt modelId="{E2D0BB1B-37F5-4904-83B5-003BEA0CBE5D}" type="pres">
      <dgm:prSet presAssocID="{37AB931E-D03C-4899-BC77-0FCED37A65A0}" presName="theInnerList" presStyleCnt="0"/>
      <dgm:spPr/>
    </dgm:pt>
    <dgm:pt modelId="{77E260C7-B7A5-488D-81C8-1291502E176A}" type="pres">
      <dgm:prSet presAssocID="{20FB8ADE-851A-4440-B5D3-F487BB034EB3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676F8-E4E4-4F18-B2EE-B9FD8A0D8046}" type="pres">
      <dgm:prSet presAssocID="{20FB8ADE-851A-4440-B5D3-F487BB034EB3}" presName="aSpace2" presStyleCnt="0"/>
      <dgm:spPr/>
    </dgm:pt>
    <dgm:pt modelId="{A6DE256C-A490-4747-9E48-9628FF48AC36}" type="pres">
      <dgm:prSet presAssocID="{8D330641-BB5A-4102-8F0A-FCF8BC50386A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DBE35-136B-4254-9A73-BCBC0CC47061}" type="pres">
      <dgm:prSet presAssocID="{37AB931E-D03C-4899-BC77-0FCED37A65A0}" presName="aSpace" presStyleCnt="0"/>
      <dgm:spPr/>
    </dgm:pt>
    <dgm:pt modelId="{A8B03EDF-3620-45CF-A48E-66D3ABBDB8C4}" type="pres">
      <dgm:prSet presAssocID="{2B41E003-DE14-4717-B409-9208C28AE886}" presName="compNode" presStyleCnt="0"/>
      <dgm:spPr/>
    </dgm:pt>
    <dgm:pt modelId="{252B45AE-D859-4BE4-A97D-9A938E72B26D}" type="pres">
      <dgm:prSet presAssocID="{2B41E003-DE14-4717-B409-9208C28AE886}" presName="aNode" presStyleLbl="bgShp" presStyleIdx="1" presStyleCnt="3"/>
      <dgm:spPr/>
      <dgm:t>
        <a:bodyPr/>
        <a:lstStyle/>
        <a:p>
          <a:endParaRPr lang="ru-RU"/>
        </a:p>
      </dgm:t>
    </dgm:pt>
    <dgm:pt modelId="{022EF1C2-98A5-48D2-AF61-648601F8F162}" type="pres">
      <dgm:prSet presAssocID="{2B41E003-DE14-4717-B409-9208C28AE886}" presName="textNode" presStyleLbl="bgShp" presStyleIdx="1" presStyleCnt="3"/>
      <dgm:spPr/>
      <dgm:t>
        <a:bodyPr/>
        <a:lstStyle/>
        <a:p>
          <a:endParaRPr lang="ru-RU"/>
        </a:p>
      </dgm:t>
    </dgm:pt>
    <dgm:pt modelId="{730F7DF6-F7CA-4E5A-A8D9-B12C0C702853}" type="pres">
      <dgm:prSet presAssocID="{2B41E003-DE14-4717-B409-9208C28AE886}" presName="compChildNode" presStyleCnt="0"/>
      <dgm:spPr/>
    </dgm:pt>
    <dgm:pt modelId="{727996C4-F7C6-442C-84AE-B379927AA57D}" type="pres">
      <dgm:prSet presAssocID="{2B41E003-DE14-4717-B409-9208C28AE886}" presName="theInnerList" presStyleCnt="0"/>
      <dgm:spPr/>
    </dgm:pt>
    <dgm:pt modelId="{D245AB62-524F-4C1C-8F10-276C859C0F6A}" type="pres">
      <dgm:prSet presAssocID="{CD81FB1F-03EA-456D-BB8D-5DD0974E786B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7DB73-28EA-4557-AC9C-F871207C5C5F}" type="pres">
      <dgm:prSet presAssocID="{CD81FB1F-03EA-456D-BB8D-5DD0974E786B}" presName="aSpace2" presStyleCnt="0"/>
      <dgm:spPr/>
    </dgm:pt>
    <dgm:pt modelId="{E3C70069-9B4F-4C55-8CCB-3C442E13715F}" type="pres">
      <dgm:prSet presAssocID="{5155E58C-9570-4AAF-A57A-1415ABDC4E33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85D14-D74F-4DA2-B2EC-83DB20BDB024}" type="pres">
      <dgm:prSet presAssocID="{2B41E003-DE14-4717-B409-9208C28AE886}" presName="aSpace" presStyleCnt="0"/>
      <dgm:spPr/>
    </dgm:pt>
    <dgm:pt modelId="{D0222067-601A-4408-A59C-58952BB6C25E}" type="pres">
      <dgm:prSet presAssocID="{AD8BCBF6-15E3-4CB7-B619-6CED4F84DE89}" presName="compNode" presStyleCnt="0"/>
      <dgm:spPr/>
    </dgm:pt>
    <dgm:pt modelId="{2AF6F40A-CEF4-4F80-9F0E-0719A1CE1D33}" type="pres">
      <dgm:prSet presAssocID="{AD8BCBF6-15E3-4CB7-B619-6CED4F84DE89}" presName="aNode" presStyleLbl="bgShp" presStyleIdx="2" presStyleCnt="3"/>
      <dgm:spPr/>
      <dgm:t>
        <a:bodyPr/>
        <a:lstStyle/>
        <a:p>
          <a:endParaRPr lang="ru-RU"/>
        </a:p>
      </dgm:t>
    </dgm:pt>
    <dgm:pt modelId="{D1FF63C3-D4BD-4ABD-AC34-8B04EA90FAE3}" type="pres">
      <dgm:prSet presAssocID="{AD8BCBF6-15E3-4CB7-B619-6CED4F84DE89}" presName="textNode" presStyleLbl="bgShp" presStyleIdx="2" presStyleCnt="3"/>
      <dgm:spPr/>
      <dgm:t>
        <a:bodyPr/>
        <a:lstStyle/>
        <a:p>
          <a:endParaRPr lang="ru-RU"/>
        </a:p>
      </dgm:t>
    </dgm:pt>
    <dgm:pt modelId="{484B0216-0E48-49C0-8D36-EF68DB717EDA}" type="pres">
      <dgm:prSet presAssocID="{AD8BCBF6-15E3-4CB7-B619-6CED4F84DE89}" presName="compChildNode" presStyleCnt="0"/>
      <dgm:spPr/>
    </dgm:pt>
    <dgm:pt modelId="{CE82BB84-6F9E-4FCB-890B-EA238A572FA8}" type="pres">
      <dgm:prSet presAssocID="{AD8BCBF6-15E3-4CB7-B619-6CED4F84DE89}" presName="theInnerList" presStyleCnt="0"/>
      <dgm:spPr/>
    </dgm:pt>
    <dgm:pt modelId="{06EE06DD-648E-42A1-942A-27C845CA9A6D}" type="pres">
      <dgm:prSet presAssocID="{AC257DDC-FF6A-4B8B-BB59-1F487EDC8BAF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6C6B0-17A5-4647-8B39-404EC195824A}" type="pres">
      <dgm:prSet presAssocID="{AC257DDC-FF6A-4B8B-BB59-1F487EDC8BAF}" presName="aSpace2" presStyleCnt="0"/>
      <dgm:spPr/>
    </dgm:pt>
    <dgm:pt modelId="{79C86A0E-42A8-4740-B7B7-B5B77D99B3EC}" type="pres">
      <dgm:prSet presAssocID="{7563E4FB-B97A-4C57-8DEE-6DE4E403DB5E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45817C-1CC9-4810-981F-785E73E9DA67}" type="presOf" srcId="{AC257DDC-FF6A-4B8B-BB59-1F487EDC8BAF}" destId="{06EE06DD-648E-42A1-942A-27C845CA9A6D}" srcOrd="0" destOrd="0" presId="urn:microsoft.com/office/officeart/2005/8/layout/lProcess2"/>
    <dgm:cxn modelId="{62B2F756-05D5-432F-B194-A51CD92F1A74}" srcId="{37AB931E-D03C-4899-BC77-0FCED37A65A0}" destId="{8D330641-BB5A-4102-8F0A-FCF8BC50386A}" srcOrd="1" destOrd="0" parTransId="{D505C460-E7A4-4DD6-BE19-EB635B435D8C}" sibTransId="{1D1CC14E-0365-49AA-9E30-6EA4FDB47200}"/>
    <dgm:cxn modelId="{DB7B495F-92A6-474E-B37D-AFCE374E3966}" type="presOf" srcId="{AD8BCBF6-15E3-4CB7-B619-6CED4F84DE89}" destId="{D1FF63C3-D4BD-4ABD-AC34-8B04EA90FAE3}" srcOrd="1" destOrd="0" presId="urn:microsoft.com/office/officeart/2005/8/layout/lProcess2"/>
    <dgm:cxn modelId="{B0267CBA-6664-4250-B3BC-680B29D00068}" srcId="{2B41E003-DE14-4717-B409-9208C28AE886}" destId="{5155E58C-9570-4AAF-A57A-1415ABDC4E33}" srcOrd="1" destOrd="0" parTransId="{75F0A555-61D5-44EC-8163-C8CD4129F407}" sibTransId="{7DEED95C-9C56-454C-8399-AFA9D68ECC6D}"/>
    <dgm:cxn modelId="{562D89A1-6A67-4B91-82BA-2FBD6E2C4B95}" type="presOf" srcId="{37AB931E-D03C-4899-BC77-0FCED37A65A0}" destId="{383AF7A5-AD30-4187-A7E7-E76A3C04C695}" srcOrd="0" destOrd="0" presId="urn:microsoft.com/office/officeart/2005/8/layout/lProcess2"/>
    <dgm:cxn modelId="{762FAAEF-F9C8-4596-9815-745F273EAE84}" type="presOf" srcId="{8D330641-BB5A-4102-8F0A-FCF8BC50386A}" destId="{A6DE256C-A490-4747-9E48-9628FF48AC36}" srcOrd="0" destOrd="0" presId="urn:microsoft.com/office/officeart/2005/8/layout/lProcess2"/>
    <dgm:cxn modelId="{1E817462-842A-40DE-B1A1-60AB5859F19B}" type="presOf" srcId="{20FB8ADE-851A-4440-B5D3-F487BB034EB3}" destId="{77E260C7-B7A5-488D-81C8-1291502E176A}" srcOrd="0" destOrd="0" presId="urn:microsoft.com/office/officeart/2005/8/layout/lProcess2"/>
    <dgm:cxn modelId="{617C44F4-8469-4D30-99FC-FD88BF3DDE69}" srcId="{9C37C63B-0D8B-4628-892D-5428592A00A5}" destId="{2B41E003-DE14-4717-B409-9208C28AE886}" srcOrd="1" destOrd="0" parTransId="{B0526CA7-BCF3-40D4-9C2E-79F4966DCF16}" sibTransId="{5291F81B-1F57-44B9-93CF-B2DB42CB7556}"/>
    <dgm:cxn modelId="{EC32A3F7-6995-432D-A574-01A42580CE72}" type="presOf" srcId="{AD8BCBF6-15E3-4CB7-B619-6CED4F84DE89}" destId="{2AF6F40A-CEF4-4F80-9F0E-0719A1CE1D33}" srcOrd="0" destOrd="0" presId="urn:microsoft.com/office/officeart/2005/8/layout/lProcess2"/>
    <dgm:cxn modelId="{37C9B2E2-9D9B-4883-9E82-F4AB24ABB370}" type="presOf" srcId="{2B41E003-DE14-4717-B409-9208C28AE886}" destId="{022EF1C2-98A5-48D2-AF61-648601F8F162}" srcOrd="1" destOrd="0" presId="urn:microsoft.com/office/officeart/2005/8/layout/lProcess2"/>
    <dgm:cxn modelId="{4536005B-B198-4D08-A4EB-293E14356871}" srcId="{AD8BCBF6-15E3-4CB7-B619-6CED4F84DE89}" destId="{AC257DDC-FF6A-4B8B-BB59-1F487EDC8BAF}" srcOrd="0" destOrd="0" parTransId="{3ECFB071-21D0-441A-8020-49D98A2DF3CB}" sibTransId="{86343688-D4C8-4D10-9FE1-13835C177191}"/>
    <dgm:cxn modelId="{0736F6AE-D767-4D0B-926D-2DEDF5E350E0}" srcId="{9C37C63B-0D8B-4628-892D-5428592A00A5}" destId="{AD8BCBF6-15E3-4CB7-B619-6CED4F84DE89}" srcOrd="2" destOrd="0" parTransId="{513B44C4-3F22-4FEF-A51A-77C775CA1319}" sibTransId="{AE98EFB4-5EB9-421D-9FD8-D8F38D3019EB}"/>
    <dgm:cxn modelId="{54F65197-3F76-483C-AFED-8ABA35E0618D}" type="presOf" srcId="{37AB931E-D03C-4899-BC77-0FCED37A65A0}" destId="{D9C3223C-AF10-4F41-ADBF-F73C51B6EC7D}" srcOrd="1" destOrd="0" presId="urn:microsoft.com/office/officeart/2005/8/layout/lProcess2"/>
    <dgm:cxn modelId="{820BFD82-3920-4D58-9F19-EB029F8B1266}" srcId="{2B41E003-DE14-4717-B409-9208C28AE886}" destId="{CD81FB1F-03EA-456D-BB8D-5DD0974E786B}" srcOrd="0" destOrd="0" parTransId="{39B46378-26F8-47C9-9DCD-D53BFF49B579}" sibTransId="{5BCBCADC-CE5C-4549-A1DD-9BDAD3FAA80A}"/>
    <dgm:cxn modelId="{51E8E92F-A4AD-4CFF-82A8-24279EB2927B}" type="presOf" srcId="{2B41E003-DE14-4717-B409-9208C28AE886}" destId="{252B45AE-D859-4BE4-A97D-9A938E72B26D}" srcOrd="0" destOrd="0" presId="urn:microsoft.com/office/officeart/2005/8/layout/lProcess2"/>
    <dgm:cxn modelId="{6BBC5D82-FFE7-4A02-AC50-3E91F1679504}" type="presOf" srcId="{CD81FB1F-03EA-456D-BB8D-5DD0974E786B}" destId="{D245AB62-524F-4C1C-8F10-276C859C0F6A}" srcOrd="0" destOrd="0" presId="urn:microsoft.com/office/officeart/2005/8/layout/lProcess2"/>
    <dgm:cxn modelId="{0AEAA1A8-E26C-4D42-900D-1E25860620D0}" type="presOf" srcId="{5155E58C-9570-4AAF-A57A-1415ABDC4E33}" destId="{E3C70069-9B4F-4C55-8CCB-3C442E13715F}" srcOrd="0" destOrd="0" presId="urn:microsoft.com/office/officeart/2005/8/layout/lProcess2"/>
    <dgm:cxn modelId="{4CA41DED-C32C-4BE0-AEA2-363714606CD1}" srcId="{9C37C63B-0D8B-4628-892D-5428592A00A5}" destId="{37AB931E-D03C-4899-BC77-0FCED37A65A0}" srcOrd="0" destOrd="0" parTransId="{62F6A98C-3E93-408C-A507-1B1961997015}" sibTransId="{276CD8F2-01B9-4193-A579-5BD792AFBB38}"/>
    <dgm:cxn modelId="{65B250B2-472F-4FF7-83DF-83391FF2104A}" type="presOf" srcId="{9C37C63B-0D8B-4628-892D-5428592A00A5}" destId="{4BF0F24A-C55C-4D27-A4AB-D50F755585EE}" srcOrd="0" destOrd="0" presId="urn:microsoft.com/office/officeart/2005/8/layout/lProcess2"/>
    <dgm:cxn modelId="{19B515E2-663A-491C-B681-DF5B7789EED1}" srcId="{AD8BCBF6-15E3-4CB7-B619-6CED4F84DE89}" destId="{7563E4FB-B97A-4C57-8DEE-6DE4E403DB5E}" srcOrd="1" destOrd="0" parTransId="{FF7F3296-C902-4EBF-95A2-FF497DC96C4F}" sibTransId="{C54C759C-13CB-4640-8AC9-9EA03CD70F51}"/>
    <dgm:cxn modelId="{427018C3-DF39-419C-AE07-F10BA35DAEBF}" srcId="{37AB931E-D03C-4899-BC77-0FCED37A65A0}" destId="{20FB8ADE-851A-4440-B5D3-F487BB034EB3}" srcOrd="0" destOrd="0" parTransId="{158EDFF0-0E4F-4377-97AF-8CBF6F9DFAD1}" sibTransId="{0695977A-3F86-4B8A-96D1-6A7BFB3A4105}"/>
    <dgm:cxn modelId="{FF5EEA78-4E40-4891-833F-7716E8C40694}" type="presOf" srcId="{7563E4FB-B97A-4C57-8DEE-6DE4E403DB5E}" destId="{79C86A0E-42A8-4740-B7B7-B5B77D99B3EC}" srcOrd="0" destOrd="0" presId="urn:microsoft.com/office/officeart/2005/8/layout/lProcess2"/>
    <dgm:cxn modelId="{4B2464F8-20C2-42FB-B46E-73C6C9CDBF0E}" type="presParOf" srcId="{4BF0F24A-C55C-4D27-A4AB-D50F755585EE}" destId="{51BFFC72-DE4A-4A2D-AADB-4302F3B0A68A}" srcOrd="0" destOrd="0" presId="urn:microsoft.com/office/officeart/2005/8/layout/lProcess2"/>
    <dgm:cxn modelId="{7ACD6881-EF72-41DB-AD5F-2F1DF9F32A36}" type="presParOf" srcId="{51BFFC72-DE4A-4A2D-AADB-4302F3B0A68A}" destId="{383AF7A5-AD30-4187-A7E7-E76A3C04C695}" srcOrd="0" destOrd="0" presId="urn:microsoft.com/office/officeart/2005/8/layout/lProcess2"/>
    <dgm:cxn modelId="{5710726B-E0D7-4128-862C-910657D7FC5B}" type="presParOf" srcId="{51BFFC72-DE4A-4A2D-AADB-4302F3B0A68A}" destId="{D9C3223C-AF10-4F41-ADBF-F73C51B6EC7D}" srcOrd="1" destOrd="0" presId="urn:microsoft.com/office/officeart/2005/8/layout/lProcess2"/>
    <dgm:cxn modelId="{0563CA41-B9D7-43CA-909E-898F97590FAE}" type="presParOf" srcId="{51BFFC72-DE4A-4A2D-AADB-4302F3B0A68A}" destId="{DDA2AAB6-95C7-4239-8C3B-49608BEE6A90}" srcOrd="2" destOrd="0" presId="urn:microsoft.com/office/officeart/2005/8/layout/lProcess2"/>
    <dgm:cxn modelId="{A34113F6-6E94-4E77-88C8-9829555B035A}" type="presParOf" srcId="{DDA2AAB6-95C7-4239-8C3B-49608BEE6A90}" destId="{E2D0BB1B-37F5-4904-83B5-003BEA0CBE5D}" srcOrd="0" destOrd="0" presId="urn:microsoft.com/office/officeart/2005/8/layout/lProcess2"/>
    <dgm:cxn modelId="{85B2852F-D604-43D5-AF5B-C39CD9122223}" type="presParOf" srcId="{E2D0BB1B-37F5-4904-83B5-003BEA0CBE5D}" destId="{77E260C7-B7A5-488D-81C8-1291502E176A}" srcOrd="0" destOrd="0" presId="urn:microsoft.com/office/officeart/2005/8/layout/lProcess2"/>
    <dgm:cxn modelId="{83A16833-FABD-45CB-9F6E-E22CC330236B}" type="presParOf" srcId="{E2D0BB1B-37F5-4904-83B5-003BEA0CBE5D}" destId="{A29676F8-E4E4-4F18-B2EE-B9FD8A0D8046}" srcOrd="1" destOrd="0" presId="urn:microsoft.com/office/officeart/2005/8/layout/lProcess2"/>
    <dgm:cxn modelId="{14F7D331-6317-43A0-8FAD-BB5034ECEA67}" type="presParOf" srcId="{E2D0BB1B-37F5-4904-83B5-003BEA0CBE5D}" destId="{A6DE256C-A490-4747-9E48-9628FF48AC36}" srcOrd="2" destOrd="0" presId="urn:microsoft.com/office/officeart/2005/8/layout/lProcess2"/>
    <dgm:cxn modelId="{1A10995A-2794-49E1-8039-BA296043450A}" type="presParOf" srcId="{4BF0F24A-C55C-4D27-A4AB-D50F755585EE}" destId="{3B5DBE35-136B-4254-9A73-BCBC0CC47061}" srcOrd="1" destOrd="0" presId="urn:microsoft.com/office/officeart/2005/8/layout/lProcess2"/>
    <dgm:cxn modelId="{1776603D-A1FA-4B05-B7F4-C5F2D4447450}" type="presParOf" srcId="{4BF0F24A-C55C-4D27-A4AB-D50F755585EE}" destId="{A8B03EDF-3620-45CF-A48E-66D3ABBDB8C4}" srcOrd="2" destOrd="0" presId="urn:microsoft.com/office/officeart/2005/8/layout/lProcess2"/>
    <dgm:cxn modelId="{C2DEC227-DF06-4352-A8C8-35EA77FF5E33}" type="presParOf" srcId="{A8B03EDF-3620-45CF-A48E-66D3ABBDB8C4}" destId="{252B45AE-D859-4BE4-A97D-9A938E72B26D}" srcOrd="0" destOrd="0" presId="urn:microsoft.com/office/officeart/2005/8/layout/lProcess2"/>
    <dgm:cxn modelId="{EDC5E2E8-3E22-45F0-AB67-F017BB4C59BA}" type="presParOf" srcId="{A8B03EDF-3620-45CF-A48E-66D3ABBDB8C4}" destId="{022EF1C2-98A5-48D2-AF61-648601F8F162}" srcOrd="1" destOrd="0" presId="urn:microsoft.com/office/officeart/2005/8/layout/lProcess2"/>
    <dgm:cxn modelId="{A62F7BDA-B7B8-46AB-B75C-E8D3A61D760D}" type="presParOf" srcId="{A8B03EDF-3620-45CF-A48E-66D3ABBDB8C4}" destId="{730F7DF6-F7CA-4E5A-A8D9-B12C0C702853}" srcOrd="2" destOrd="0" presId="urn:microsoft.com/office/officeart/2005/8/layout/lProcess2"/>
    <dgm:cxn modelId="{7642C0FC-DF85-4813-86CB-45253DCB013E}" type="presParOf" srcId="{730F7DF6-F7CA-4E5A-A8D9-B12C0C702853}" destId="{727996C4-F7C6-442C-84AE-B379927AA57D}" srcOrd="0" destOrd="0" presId="urn:microsoft.com/office/officeart/2005/8/layout/lProcess2"/>
    <dgm:cxn modelId="{A40C55EF-9E54-4373-8DDB-14F10EFBFFA9}" type="presParOf" srcId="{727996C4-F7C6-442C-84AE-B379927AA57D}" destId="{D245AB62-524F-4C1C-8F10-276C859C0F6A}" srcOrd="0" destOrd="0" presId="urn:microsoft.com/office/officeart/2005/8/layout/lProcess2"/>
    <dgm:cxn modelId="{F6ACE733-5A2F-4A34-BAA8-F2FCAC78F10F}" type="presParOf" srcId="{727996C4-F7C6-442C-84AE-B379927AA57D}" destId="{B3C7DB73-28EA-4557-AC9C-F871207C5C5F}" srcOrd="1" destOrd="0" presId="urn:microsoft.com/office/officeart/2005/8/layout/lProcess2"/>
    <dgm:cxn modelId="{C46DC378-15B0-4BF8-A541-DD83F3CCD43E}" type="presParOf" srcId="{727996C4-F7C6-442C-84AE-B379927AA57D}" destId="{E3C70069-9B4F-4C55-8CCB-3C442E13715F}" srcOrd="2" destOrd="0" presId="urn:microsoft.com/office/officeart/2005/8/layout/lProcess2"/>
    <dgm:cxn modelId="{3F14DA43-C1B1-481E-8FAA-96228CFF6D4F}" type="presParOf" srcId="{4BF0F24A-C55C-4D27-A4AB-D50F755585EE}" destId="{0D385D14-D74F-4DA2-B2EC-83DB20BDB024}" srcOrd="3" destOrd="0" presId="urn:microsoft.com/office/officeart/2005/8/layout/lProcess2"/>
    <dgm:cxn modelId="{05A7EE32-D84D-4429-923E-A9985E455BCD}" type="presParOf" srcId="{4BF0F24A-C55C-4D27-A4AB-D50F755585EE}" destId="{D0222067-601A-4408-A59C-58952BB6C25E}" srcOrd="4" destOrd="0" presId="urn:microsoft.com/office/officeart/2005/8/layout/lProcess2"/>
    <dgm:cxn modelId="{6D6E95C3-BCF1-43F4-8CB5-ECCB6C829B7D}" type="presParOf" srcId="{D0222067-601A-4408-A59C-58952BB6C25E}" destId="{2AF6F40A-CEF4-4F80-9F0E-0719A1CE1D33}" srcOrd="0" destOrd="0" presId="urn:microsoft.com/office/officeart/2005/8/layout/lProcess2"/>
    <dgm:cxn modelId="{CE0981C8-F32E-4A8A-9175-9BFE1ED7C4CD}" type="presParOf" srcId="{D0222067-601A-4408-A59C-58952BB6C25E}" destId="{D1FF63C3-D4BD-4ABD-AC34-8B04EA90FAE3}" srcOrd="1" destOrd="0" presId="urn:microsoft.com/office/officeart/2005/8/layout/lProcess2"/>
    <dgm:cxn modelId="{7BF2C7C8-A6FF-4F77-990A-FB91DCF6BCF5}" type="presParOf" srcId="{D0222067-601A-4408-A59C-58952BB6C25E}" destId="{484B0216-0E48-49C0-8D36-EF68DB717EDA}" srcOrd="2" destOrd="0" presId="urn:microsoft.com/office/officeart/2005/8/layout/lProcess2"/>
    <dgm:cxn modelId="{A3861A54-F1E7-44E3-87FF-B1EA52A4C617}" type="presParOf" srcId="{484B0216-0E48-49C0-8D36-EF68DB717EDA}" destId="{CE82BB84-6F9E-4FCB-890B-EA238A572FA8}" srcOrd="0" destOrd="0" presId="urn:microsoft.com/office/officeart/2005/8/layout/lProcess2"/>
    <dgm:cxn modelId="{1F297ADE-2AD6-46F9-9876-F2A5FAEE02E7}" type="presParOf" srcId="{CE82BB84-6F9E-4FCB-890B-EA238A572FA8}" destId="{06EE06DD-648E-42A1-942A-27C845CA9A6D}" srcOrd="0" destOrd="0" presId="urn:microsoft.com/office/officeart/2005/8/layout/lProcess2"/>
    <dgm:cxn modelId="{4D8078CF-FBAA-4C1F-8915-6BDDE134B952}" type="presParOf" srcId="{CE82BB84-6F9E-4FCB-890B-EA238A572FA8}" destId="{6B56C6B0-17A5-4647-8B39-404EC195824A}" srcOrd="1" destOrd="0" presId="urn:microsoft.com/office/officeart/2005/8/layout/lProcess2"/>
    <dgm:cxn modelId="{93E53FB9-712D-4E6D-8918-97A6D6534720}" type="presParOf" srcId="{CE82BB84-6F9E-4FCB-890B-EA238A572FA8}" destId="{79C86A0E-42A8-4740-B7B7-B5B77D99B3EC}" srcOrd="2" destOrd="0" presId="urn:microsoft.com/office/officeart/2005/8/layout/lProcess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3A647B-407D-445B-8377-9BF819FBEBBA}" type="doc">
      <dgm:prSet loTypeId="urn:microsoft.com/office/officeart/2005/8/layout/matrix1" loCatId="matrix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5C803B9-DE58-44C0-B71B-D2DFEB8691D4}">
      <dgm:prSet phldrT="[Текст]"/>
      <dgm:spPr/>
      <dgm:t>
        <a:bodyPr/>
        <a:lstStyle/>
        <a:p>
          <a:r>
            <a:rPr lang="ru-RU" dirty="0" smtClean="0"/>
            <a:t>Что такое оксиды?</a:t>
          </a:r>
          <a:endParaRPr lang="ru-RU" dirty="0"/>
        </a:p>
      </dgm:t>
    </dgm:pt>
    <dgm:pt modelId="{6041216B-EC1C-44C9-BFE6-3603DF99C284}" type="parTrans" cxnId="{90C12928-78D1-415F-9186-74E51894B9C5}">
      <dgm:prSet/>
      <dgm:spPr/>
      <dgm:t>
        <a:bodyPr/>
        <a:lstStyle/>
        <a:p>
          <a:endParaRPr lang="ru-RU"/>
        </a:p>
      </dgm:t>
    </dgm:pt>
    <dgm:pt modelId="{082872DD-DAF9-4DF7-BB68-CE89FE050B36}" type="sibTrans" cxnId="{90C12928-78D1-415F-9186-74E51894B9C5}">
      <dgm:prSet/>
      <dgm:spPr/>
      <dgm:t>
        <a:bodyPr/>
        <a:lstStyle/>
        <a:p>
          <a:endParaRPr lang="ru-RU"/>
        </a:p>
      </dgm:t>
    </dgm:pt>
    <dgm:pt modelId="{A2FE1ABD-0268-43C4-BF44-DD67B53FB7BB}">
      <dgm:prSet phldrT="[Текст]"/>
      <dgm:spPr/>
      <dgm:t>
        <a:bodyPr/>
        <a:lstStyle/>
        <a:p>
          <a:r>
            <a:rPr lang="ru-RU" dirty="0" smtClean="0"/>
            <a:t>Это соединения, состоящие их двух элементов, одним из которых является кислород в степени окисления -2</a:t>
          </a:r>
          <a:endParaRPr lang="ru-RU" dirty="0"/>
        </a:p>
      </dgm:t>
    </dgm:pt>
    <dgm:pt modelId="{6B548087-5705-4569-8ED9-FC1C6EEE3288}" type="parTrans" cxnId="{4608ECBA-50A9-4709-89DB-1B73DFE14C1C}">
      <dgm:prSet/>
      <dgm:spPr/>
      <dgm:t>
        <a:bodyPr/>
        <a:lstStyle/>
        <a:p>
          <a:endParaRPr lang="ru-RU"/>
        </a:p>
      </dgm:t>
    </dgm:pt>
    <dgm:pt modelId="{17B32C1B-1F07-4E16-B3D8-C06B804011D2}" type="sibTrans" cxnId="{4608ECBA-50A9-4709-89DB-1B73DFE14C1C}">
      <dgm:prSet/>
      <dgm:spPr/>
      <dgm:t>
        <a:bodyPr/>
        <a:lstStyle/>
        <a:p>
          <a:endParaRPr lang="ru-RU"/>
        </a:p>
      </dgm:t>
    </dgm:pt>
    <dgm:pt modelId="{D9C7DC2E-0931-45E3-9E3B-73BC94F7A14E}">
      <dgm:prSet phldrT="[Текст]"/>
      <dgm:spPr/>
      <dgm:t>
        <a:bodyPr/>
        <a:lstStyle/>
        <a:p>
          <a:r>
            <a:rPr lang="ru-RU" dirty="0" smtClean="0"/>
            <a:t>Это соединения, состоящие из двух элементов</a:t>
          </a:r>
          <a:endParaRPr lang="ru-RU" dirty="0"/>
        </a:p>
      </dgm:t>
    </dgm:pt>
    <dgm:pt modelId="{96959BB5-8559-4F3D-AB05-B7CF0AA5DC5D}" type="parTrans" cxnId="{880EE39A-344C-47EF-8B65-B1459B4BD65C}">
      <dgm:prSet/>
      <dgm:spPr/>
      <dgm:t>
        <a:bodyPr/>
        <a:lstStyle/>
        <a:p>
          <a:endParaRPr lang="ru-RU"/>
        </a:p>
      </dgm:t>
    </dgm:pt>
    <dgm:pt modelId="{3D0B4ADC-1344-481B-BF09-F3003E8CBD76}" type="sibTrans" cxnId="{880EE39A-344C-47EF-8B65-B1459B4BD65C}">
      <dgm:prSet/>
      <dgm:spPr/>
      <dgm:t>
        <a:bodyPr/>
        <a:lstStyle/>
        <a:p>
          <a:endParaRPr lang="ru-RU"/>
        </a:p>
      </dgm:t>
    </dgm:pt>
    <dgm:pt modelId="{3D94E766-AD1A-4605-B9F5-64AABCC20E80}">
      <dgm:prSet phldrT="[Текст]"/>
      <dgm:spPr/>
      <dgm:t>
        <a:bodyPr/>
        <a:lstStyle/>
        <a:p>
          <a:r>
            <a:rPr lang="ru-RU" dirty="0" smtClean="0"/>
            <a:t>Это соединения, состоящие из трех элементов</a:t>
          </a:r>
          <a:endParaRPr lang="ru-RU" dirty="0"/>
        </a:p>
      </dgm:t>
    </dgm:pt>
    <dgm:pt modelId="{5E1336FF-2833-435C-A981-B0009ADA44AD}" type="parTrans" cxnId="{72F100F7-C1C0-4799-ADD8-85921A7B2D23}">
      <dgm:prSet/>
      <dgm:spPr/>
      <dgm:t>
        <a:bodyPr/>
        <a:lstStyle/>
        <a:p>
          <a:endParaRPr lang="ru-RU"/>
        </a:p>
      </dgm:t>
    </dgm:pt>
    <dgm:pt modelId="{D9800349-2347-4277-9170-D7818544CACC}" type="sibTrans" cxnId="{72F100F7-C1C0-4799-ADD8-85921A7B2D23}">
      <dgm:prSet/>
      <dgm:spPr/>
      <dgm:t>
        <a:bodyPr/>
        <a:lstStyle/>
        <a:p>
          <a:endParaRPr lang="ru-RU"/>
        </a:p>
      </dgm:t>
    </dgm:pt>
    <dgm:pt modelId="{4EFD8CC5-6484-4D92-A53D-8E61ED380313}">
      <dgm:prSet phldrT="[Текст]"/>
      <dgm:spPr/>
      <dgm:t>
        <a:bodyPr/>
        <a:lstStyle/>
        <a:p>
          <a:r>
            <a:rPr lang="ru-RU" dirty="0" smtClean="0"/>
            <a:t>Это соединения, состоящие из кислорода и элемента</a:t>
          </a:r>
          <a:endParaRPr lang="ru-RU" dirty="0"/>
        </a:p>
      </dgm:t>
    </dgm:pt>
    <dgm:pt modelId="{E31056B2-249D-4467-AA50-9001C842AC0B}" type="parTrans" cxnId="{45E0B7EE-6BC2-4AE2-9B27-6D8180676D37}">
      <dgm:prSet/>
      <dgm:spPr/>
      <dgm:t>
        <a:bodyPr/>
        <a:lstStyle/>
        <a:p>
          <a:endParaRPr lang="ru-RU"/>
        </a:p>
      </dgm:t>
    </dgm:pt>
    <dgm:pt modelId="{7ECEF5B4-337F-49CA-BBF7-8B2380630FE9}" type="sibTrans" cxnId="{45E0B7EE-6BC2-4AE2-9B27-6D8180676D37}">
      <dgm:prSet/>
      <dgm:spPr/>
      <dgm:t>
        <a:bodyPr/>
        <a:lstStyle/>
        <a:p>
          <a:endParaRPr lang="ru-RU"/>
        </a:p>
      </dgm:t>
    </dgm:pt>
    <dgm:pt modelId="{B2AE5C8E-BEB9-4EB9-A053-7BC7C2D12503}" type="pres">
      <dgm:prSet presAssocID="{C63A647B-407D-445B-8377-9BF819FBEBB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62DC50-D230-4206-9C3D-F62D0F1678D0}" type="pres">
      <dgm:prSet presAssocID="{C63A647B-407D-445B-8377-9BF819FBEBBA}" presName="matrix" presStyleCnt="0"/>
      <dgm:spPr/>
    </dgm:pt>
    <dgm:pt modelId="{5F803B6E-A215-40BA-BDD2-C307EB961F0D}" type="pres">
      <dgm:prSet presAssocID="{C63A647B-407D-445B-8377-9BF819FBEBBA}" presName="tile1" presStyleLbl="node1" presStyleIdx="0" presStyleCnt="4"/>
      <dgm:spPr/>
      <dgm:t>
        <a:bodyPr/>
        <a:lstStyle/>
        <a:p>
          <a:endParaRPr lang="ru-RU"/>
        </a:p>
      </dgm:t>
    </dgm:pt>
    <dgm:pt modelId="{04C9E4B9-9ED7-4BBE-94BC-7CA729CCF9D2}" type="pres">
      <dgm:prSet presAssocID="{C63A647B-407D-445B-8377-9BF819FBEBB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FE6F3-9B7D-4F80-81CE-2F713A60E32E}" type="pres">
      <dgm:prSet presAssocID="{C63A647B-407D-445B-8377-9BF819FBEBBA}" presName="tile2" presStyleLbl="node1" presStyleIdx="1" presStyleCnt="4"/>
      <dgm:spPr/>
      <dgm:t>
        <a:bodyPr/>
        <a:lstStyle/>
        <a:p>
          <a:endParaRPr lang="ru-RU"/>
        </a:p>
      </dgm:t>
    </dgm:pt>
    <dgm:pt modelId="{46D22093-6E05-44AA-945B-EC38FA2FC1AD}" type="pres">
      <dgm:prSet presAssocID="{C63A647B-407D-445B-8377-9BF819FBEBB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3D32D-E0F8-481E-895D-67DF3545CDD4}" type="pres">
      <dgm:prSet presAssocID="{C63A647B-407D-445B-8377-9BF819FBEBBA}" presName="tile3" presStyleLbl="node1" presStyleIdx="2" presStyleCnt="4"/>
      <dgm:spPr/>
      <dgm:t>
        <a:bodyPr/>
        <a:lstStyle/>
        <a:p>
          <a:endParaRPr lang="ru-RU"/>
        </a:p>
      </dgm:t>
    </dgm:pt>
    <dgm:pt modelId="{FFE29703-4101-4412-82CE-9C7C277A62F2}" type="pres">
      <dgm:prSet presAssocID="{C63A647B-407D-445B-8377-9BF819FBEBB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A8C04-FFED-4E98-9317-19A00A4235B3}" type="pres">
      <dgm:prSet presAssocID="{C63A647B-407D-445B-8377-9BF819FBEBBA}" presName="tile4" presStyleLbl="node1" presStyleIdx="3" presStyleCnt="4"/>
      <dgm:spPr/>
      <dgm:t>
        <a:bodyPr/>
        <a:lstStyle/>
        <a:p>
          <a:endParaRPr lang="ru-RU"/>
        </a:p>
      </dgm:t>
    </dgm:pt>
    <dgm:pt modelId="{FEC76792-56B0-49AE-B0D8-5DCC4E41D206}" type="pres">
      <dgm:prSet presAssocID="{C63A647B-407D-445B-8377-9BF819FBEBB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90BFC-6BB3-47B4-B1C7-35301746D558}" type="pres">
      <dgm:prSet presAssocID="{C63A647B-407D-445B-8377-9BF819FBEBB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DBEF934-0A64-43F8-A4C7-A4B7342CAD37}" type="presOf" srcId="{4EFD8CC5-6484-4D92-A53D-8E61ED380313}" destId="{AA9A8C04-FFED-4E98-9317-19A00A4235B3}" srcOrd="0" destOrd="0" presId="urn:microsoft.com/office/officeart/2005/8/layout/matrix1"/>
    <dgm:cxn modelId="{4608ECBA-50A9-4709-89DB-1B73DFE14C1C}" srcId="{55C803B9-DE58-44C0-B71B-D2DFEB8691D4}" destId="{A2FE1ABD-0268-43C4-BF44-DD67B53FB7BB}" srcOrd="0" destOrd="0" parTransId="{6B548087-5705-4569-8ED9-FC1C6EEE3288}" sibTransId="{17B32C1B-1F07-4E16-B3D8-C06B804011D2}"/>
    <dgm:cxn modelId="{9A096065-0DBB-443E-B4DB-23D9FA28C39D}" type="presOf" srcId="{4EFD8CC5-6484-4D92-A53D-8E61ED380313}" destId="{FEC76792-56B0-49AE-B0D8-5DCC4E41D206}" srcOrd="1" destOrd="0" presId="urn:microsoft.com/office/officeart/2005/8/layout/matrix1"/>
    <dgm:cxn modelId="{6A22A713-07CD-44A4-B11F-743156A3FEA7}" type="presOf" srcId="{C63A647B-407D-445B-8377-9BF819FBEBBA}" destId="{B2AE5C8E-BEB9-4EB9-A053-7BC7C2D12503}" srcOrd="0" destOrd="0" presId="urn:microsoft.com/office/officeart/2005/8/layout/matrix1"/>
    <dgm:cxn modelId="{880EE39A-344C-47EF-8B65-B1459B4BD65C}" srcId="{55C803B9-DE58-44C0-B71B-D2DFEB8691D4}" destId="{D9C7DC2E-0931-45E3-9E3B-73BC94F7A14E}" srcOrd="1" destOrd="0" parTransId="{96959BB5-8559-4F3D-AB05-B7CF0AA5DC5D}" sibTransId="{3D0B4ADC-1344-481B-BF09-F3003E8CBD76}"/>
    <dgm:cxn modelId="{A6B29E50-8498-48FB-B4BB-94DE80191448}" type="presOf" srcId="{D9C7DC2E-0931-45E3-9E3B-73BC94F7A14E}" destId="{CC2FE6F3-9B7D-4F80-81CE-2F713A60E32E}" srcOrd="0" destOrd="0" presId="urn:microsoft.com/office/officeart/2005/8/layout/matrix1"/>
    <dgm:cxn modelId="{90C12928-78D1-415F-9186-74E51894B9C5}" srcId="{C63A647B-407D-445B-8377-9BF819FBEBBA}" destId="{55C803B9-DE58-44C0-B71B-D2DFEB8691D4}" srcOrd="0" destOrd="0" parTransId="{6041216B-EC1C-44C9-BFE6-3603DF99C284}" sibTransId="{082872DD-DAF9-4DF7-BB68-CE89FE050B36}"/>
    <dgm:cxn modelId="{FDAC6A97-72BE-4A69-AD51-7DAE424EDB04}" type="presOf" srcId="{A2FE1ABD-0268-43C4-BF44-DD67B53FB7BB}" destId="{04C9E4B9-9ED7-4BBE-94BC-7CA729CCF9D2}" srcOrd="1" destOrd="0" presId="urn:microsoft.com/office/officeart/2005/8/layout/matrix1"/>
    <dgm:cxn modelId="{DF568A1F-064C-430D-9C3E-BA12E35EAE9B}" type="presOf" srcId="{55C803B9-DE58-44C0-B71B-D2DFEB8691D4}" destId="{87090BFC-6BB3-47B4-B1C7-35301746D558}" srcOrd="0" destOrd="0" presId="urn:microsoft.com/office/officeart/2005/8/layout/matrix1"/>
    <dgm:cxn modelId="{CE4AE771-DED0-470E-8E26-79DF200BD620}" type="presOf" srcId="{A2FE1ABD-0268-43C4-BF44-DD67B53FB7BB}" destId="{5F803B6E-A215-40BA-BDD2-C307EB961F0D}" srcOrd="0" destOrd="0" presId="urn:microsoft.com/office/officeart/2005/8/layout/matrix1"/>
    <dgm:cxn modelId="{72F100F7-C1C0-4799-ADD8-85921A7B2D23}" srcId="{55C803B9-DE58-44C0-B71B-D2DFEB8691D4}" destId="{3D94E766-AD1A-4605-B9F5-64AABCC20E80}" srcOrd="2" destOrd="0" parTransId="{5E1336FF-2833-435C-A981-B0009ADA44AD}" sibTransId="{D9800349-2347-4277-9170-D7818544CACC}"/>
    <dgm:cxn modelId="{45E0B7EE-6BC2-4AE2-9B27-6D8180676D37}" srcId="{55C803B9-DE58-44C0-B71B-D2DFEB8691D4}" destId="{4EFD8CC5-6484-4D92-A53D-8E61ED380313}" srcOrd="3" destOrd="0" parTransId="{E31056B2-249D-4467-AA50-9001C842AC0B}" sibTransId="{7ECEF5B4-337F-49CA-BBF7-8B2380630FE9}"/>
    <dgm:cxn modelId="{8E152646-73A2-4FD0-8552-BEA911B1A4F7}" type="presOf" srcId="{D9C7DC2E-0931-45E3-9E3B-73BC94F7A14E}" destId="{46D22093-6E05-44AA-945B-EC38FA2FC1AD}" srcOrd="1" destOrd="0" presId="urn:microsoft.com/office/officeart/2005/8/layout/matrix1"/>
    <dgm:cxn modelId="{67A39FF1-FDB3-4C46-8EF8-28048A52E68B}" type="presOf" srcId="{3D94E766-AD1A-4605-B9F5-64AABCC20E80}" destId="{33A3D32D-E0F8-481E-895D-67DF3545CDD4}" srcOrd="0" destOrd="0" presId="urn:microsoft.com/office/officeart/2005/8/layout/matrix1"/>
    <dgm:cxn modelId="{E6AD6011-D7CE-4154-9EAD-41A1276C34DB}" type="presOf" srcId="{3D94E766-AD1A-4605-B9F5-64AABCC20E80}" destId="{FFE29703-4101-4412-82CE-9C7C277A62F2}" srcOrd="1" destOrd="0" presId="urn:microsoft.com/office/officeart/2005/8/layout/matrix1"/>
    <dgm:cxn modelId="{4875A709-BDA9-4460-B021-97CBCB7F2B4A}" type="presParOf" srcId="{B2AE5C8E-BEB9-4EB9-A053-7BC7C2D12503}" destId="{2B62DC50-D230-4206-9C3D-F62D0F1678D0}" srcOrd="0" destOrd="0" presId="urn:microsoft.com/office/officeart/2005/8/layout/matrix1"/>
    <dgm:cxn modelId="{CA13633B-FC3D-40E5-B8F5-671959B1995E}" type="presParOf" srcId="{2B62DC50-D230-4206-9C3D-F62D0F1678D0}" destId="{5F803B6E-A215-40BA-BDD2-C307EB961F0D}" srcOrd="0" destOrd="0" presId="urn:microsoft.com/office/officeart/2005/8/layout/matrix1"/>
    <dgm:cxn modelId="{E211B971-8B21-4DE5-821C-4C72A6625381}" type="presParOf" srcId="{2B62DC50-D230-4206-9C3D-F62D0F1678D0}" destId="{04C9E4B9-9ED7-4BBE-94BC-7CA729CCF9D2}" srcOrd="1" destOrd="0" presId="urn:microsoft.com/office/officeart/2005/8/layout/matrix1"/>
    <dgm:cxn modelId="{CEFD8D9B-50CA-4030-98FA-ADFA63C855D6}" type="presParOf" srcId="{2B62DC50-D230-4206-9C3D-F62D0F1678D0}" destId="{CC2FE6F3-9B7D-4F80-81CE-2F713A60E32E}" srcOrd="2" destOrd="0" presId="urn:microsoft.com/office/officeart/2005/8/layout/matrix1"/>
    <dgm:cxn modelId="{955CA28A-ED27-4176-8C99-8F3949AAC86B}" type="presParOf" srcId="{2B62DC50-D230-4206-9C3D-F62D0F1678D0}" destId="{46D22093-6E05-44AA-945B-EC38FA2FC1AD}" srcOrd="3" destOrd="0" presId="urn:microsoft.com/office/officeart/2005/8/layout/matrix1"/>
    <dgm:cxn modelId="{6BB1D3A2-F54D-4345-8E14-D477FC6B1762}" type="presParOf" srcId="{2B62DC50-D230-4206-9C3D-F62D0F1678D0}" destId="{33A3D32D-E0F8-481E-895D-67DF3545CDD4}" srcOrd="4" destOrd="0" presId="urn:microsoft.com/office/officeart/2005/8/layout/matrix1"/>
    <dgm:cxn modelId="{192791E6-1000-4339-A154-137803F62FE9}" type="presParOf" srcId="{2B62DC50-D230-4206-9C3D-F62D0F1678D0}" destId="{FFE29703-4101-4412-82CE-9C7C277A62F2}" srcOrd="5" destOrd="0" presId="urn:microsoft.com/office/officeart/2005/8/layout/matrix1"/>
    <dgm:cxn modelId="{0AF04FE4-58EB-4493-A8B7-8FD152305F3C}" type="presParOf" srcId="{2B62DC50-D230-4206-9C3D-F62D0F1678D0}" destId="{AA9A8C04-FFED-4E98-9317-19A00A4235B3}" srcOrd="6" destOrd="0" presId="urn:microsoft.com/office/officeart/2005/8/layout/matrix1"/>
    <dgm:cxn modelId="{68ACFF95-4BAC-4A4E-8C9D-47AA21EDD1E7}" type="presParOf" srcId="{2B62DC50-D230-4206-9C3D-F62D0F1678D0}" destId="{FEC76792-56B0-49AE-B0D8-5DCC4E41D206}" srcOrd="7" destOrd="0" presId="urn:microsoft.com/office/officeart/2005/8/layout/matrix1"/>
    <dgm:cxn modelId="{8426F162-C860-40DE-9731-4F17D0735E35}" type="presParOf" srcId="{B2AE5C8E-BEB9-4EB9-A053-7BC7C2D12503}" destId="{87090BFC-6BB3-47B4-B1C7-35301746D558}" srcOrd="1" destOrd="0" presId="urn:microsoft.com/office/officeart/2005/8/layout/matrix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3A647B-407D-445B-8377-9BF819FBEBBA}" type="doc">
      <dgm:prSet loTypeId="urn:microsoft.com/office/officeart/2005/8/layout/matrix1" loCatId="matrix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5C803B9-DE58-44C0-B71B-D2DFEB8691D4}">
      <dgm:prSet phldrT="[Текст]"/>
      <dgm:spPr/>
      <dgm:t>
        <a:bodyPr/>
        <a:lstStyle/>
        <a:p>
          <a:r>
            <a:rPr lang="ru-RU" dirty="0" smtClean="0"/>
            <a:t>Выберите формулу оксида</a:t>
          </a:r>
          <a:endParaRPr lang="ru-RU" dirty="0"/>
        </a:p>
      </dgm:t>
    </dgm:pt>
    <dgm:pt modelId="{6041216B-EC1C-44C9-BFE6-3603DF99C284}" type="parTrans" cxnId="{90C12928-78D1-415F-9186-74E51894B9C5}">
      <dgm:prSet/>
      <dgm:spPr/>
      <dgm:t>
        <a:bodyPr/>
        <a:lstStyle/>
        <a:p>
          <a:endParaRPr lang="ru-RU"/>
        </a:p>
      </dgm:t>
    </dgm:pt>
    <dgm:pt modelId="{082872DD-DAF9-4DF7-BB68-CE89FE050B36}" type="sibTrans" cxnId="{90C12928-78D1-415F-9186-74E51894B9C5}">
      <dgm:prSet/>
      <dgm:spPr/>
      <dgm:t>
        <a:bodyPr/>
        <a:lstStyle/>
        <a:p>
          <a:endParaRPr lang="ru-RU"/>
        </a:p>
      </dgm:t>
    </dgm:pt>
    <dgm:pt modelId="{A2FE1ABD-0268-43C4-BF44-DD67B53FB7BB}">
      <dgm:prSet phldrT="[Текст]" custT="1"/>
      <dgm:spPr/>
      <dgm:t>
        <a:bodyPr/>
        <a:lstStyle/>
        <a:p>
          <a:r>
            <a:rPr lang="en-US" sz="3200" dirty="0" smtClean="0"/>
            <a:t>Na2O</a:t>
          </a:r>
          <a:endParaRPr lang="ru-RU" sz="3200" dirty="0"/>
        </a:p>
      </dgm:t>
    </dgm:pt>
    <dgm:pt modelId="{6B548087-5705-4569-8ED9-FC1C6EEE3288}" type="parTrans" cxnId="{4608ECBA-50A9-4709-89DB-1B73DFE14C1C}">
      <dgm:prSet/>
      <dgm:spPr/>
      <dgm:t>
        <a:bodyPr/>
        <a:lstStyle/>
        <a:p>
          <a:endParaRPr lang="ru-RU"/>
        </a:p>
      </dgm:t>
    </dgm:pt>
    <dgm:pt modelId="{17B32C1B-1F07-4E16-B3D8-C06B804011D2}" type="sibTrans" cxnId="{4608ECBA-50A9-4709-89DB-1B73DFE14C1C}">
      <dgm:prSet/>
      <dgm:spPr/>
      <dgm:t>
        <a:bodyPr/>
        <a:lstStyle/>
        <a:p>
          <a:endParaRPr lang="ru-RU"/>
        </a:p>
      </dgm:t>
    </dgm:pt>
    <dgm:pt modelId="{D9C7DC2E-0931-45E3-9E3B-73BC94F7A14E}">
      <dgm:prSet phldrT="[Текст]" custT="1"/>
      <dgm:spPr/>
      <dgm:t>
        <a:bodyPr/>
        <a:lstStyle/>
        <a:p>
          <a:r>
            <a:rPr lang="en-US" sz="3200" dirty="0" smtClean="0"/>
            <a:t>H2CO3</a:t>
          </a:r>
          <a:endParaRPr lang="ru-RU" sz="3200" dirty="0"/>
        </a:p>
      </dgm:t>
    </dgm:pt>
    <dgm:pt modelId="{96959BB5-8559-4F3D-AB05-B7CF0AA5DC5D}" type="parTrans" cxnId="{880EE39A-344C-47EF-8B65-B1459B4BD65C}">
      <dgm:prSet/>
      <dgm:spPr/>
      <dgm:t>
        <a:bodyPr/>
        <a:lstStyle/>
        <a:p>
          <a:endParaRPr lang="ru-RU"/>
        </a:p>
      </dgm:t>
    </dgm:pt>
    <dgm:pt modelId="{3D0B4ADC-1344-481B-BF09-F3003E8CBD76}" type="sibTrans" cxnId="{880EE39A-344C-47EF-8B65-B1459B4BD65C}">
      <dgm:prSet/>
      <dgm:spPr/>
      <dgm:t>
        <a:bodyPr/>
        <a:lstStyle/>
        <a:p>
          <a:endParaRPr lang="ru-RU"/>
        </a:p>
      </dgm:t>
    </dgm:pt>
    <dgm:pt modelId="{3D94E766-AD1A-4605-B9F5-64AABCC20E80}">
      <dgm:prSet phldrT="[Текст]" custT="1"/>
      <dgm:spPr/>
      <dgm:t>
        <a:bodyPr/>
        <a:lstStyle/>
        <a:p>
          <a:r>
            <a:rPr lang="en-US" sz="3200" dirty="0" smtClean="0"/>
            <a:t>Na2CO3</a:t>
          </a:r>
          <a:endParaRPr lang="ru-RU" sz="1800" dirty="0"/>
        </a:p>
      </dgm:t>
    </dgm:pt>
    <dgm:pt modelId="{5E1336FF-2833-435C-A981-B0009ADA44AD}" type="parTrans" cxnId="{72F100F7-C1C0-4799-ADD8-85921A7B2D23}">
      <dgm:prSet/>
      <dgm:spPr/>
      <dgm:t>
        <a:bodyPr/>
        <a:lstStyle/>
        <a:p>
          <a:endParaRPr lang="ru-RU"/>
        </a:p>
      </dgm:t>
    </dgm:pt>
    <dgm:pt modelId="{D9800349-2347-4277-9170-D7818544CACC}" type="sibTrans" cxnId="{72F100F7-C1C0-4799-ADD8-85921A7B2D23}">
      <dgm:prSet/>
      <dgm:spPr/>
      <dgm:t>
        <a:bodyPr/>
        <a:lstStyle/>
        <a:p>
          <a:endParaRPr lang="ru-RU"/>
        </a:p>
      </dgm:t>
    </dgm:pt>
    <dgm:pt modelId="{4EFD8CC5-6484-4D92-A53D-8E61ED380313}">
      <dgm:prSet phldrT="[Текст]" custT="1"/>
      <dgm:spPr/>
      <dgm:t>
        <a:bodyPr/>
        <a:lstStyle/>
        <a:p>
          <a:r>
            <a:rPr lang="en-US" sz="3200" dirty="0" err="1" smtClean="0"/>
            <a:t>NaOH</a:t>
          </a:r>
          <a:endParaRPr lang="ru-RU" sz="3200" dirty="0"/>
        </a:p>
      </dgm:t>
    </dgm:pt>
    <dgm:pt modelId="{E31056B2-249D-4467-AA50-9001C842AC0B}" type="parTrans" cxnId="{45E0B7EE-6BC2-4AE2-9B27-6D8180676D37}">
      <dgm:prSet/>
      <dgm:spPr/>
      <dgm:t>
        <a:bodyPr/>
        <a:lstStyle/>
        <a:p>
          <a:endParaRPr lang="ru-RU"/>
        </a:p>
      </dgm:t>
    </dgm:pt>
    <dgm:pt modelId="{7ECEF5B4-337F-49CA-BBF7-8B2380630FE9}" type="sibTrans" cxnId="{45E0B7EE-6BC2-4AE2-9B27-6D8180676D37}">
      <dgm:prSet/>
      <dgm:spPr/>
      <dgm:t>
        <a:bodyPr/>
        <a:lstStyle/>
        <a:p>
          <a:endParaRPr lang="ru-RU"/>
        </a:p>
      </dgm:t>
    </dgm:pt>
    <dgm:pt modelId="{B2AE5C8E-BEB9-4EB9-A053-7BC7C2D12503}" type="pres">
      <dgm:prSet presAssocID="{C63A647B-407D-445B-8377-9BF819FBEBB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62DC50-D230-4206-9C3D-F62D0F1678D0}" type="pres">
      <dgm:prSet presAssocID="{C63A647B-407D-445B-8377-9BF819FBEBBA}" presName="matrix" presStyleCnt="0"/>
      <dgm:spPr/>
    </dgm:pt>
    <dgm:pt modelId="{5F803B6E-A215-40BA-BDD2-C307EB961F0D}" type="pres">
      <dgm:prSet presAssocID="{C63A647B-407D-445B-8377-9BF819FBEBBA}" presName="tile1" presStyleLbl="node1" presStyleIdx="0" presStyleCnt="4"/>
      <dgm:spPr/>
      <dgm:t>
        <a:bodyPr/>
        <a:lstStyle/>
        <a:p>
          <a:endParaRPr lang="ru-RU"/>
        </a:p>
      </dgm:t>
    </dgm:pt>
    <dgm:pt modelId="{04C9E4B9-9ED7-4BBE-94BC-7CA729CCF9D2}" type="pres">
      <dgm:prSet presAssocID="{C63A647B-407D-445B-8377-9BF819FBEBB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FE6F3-9B7D-4F80-81CE-2F713A60E32E}" type="pres">
      <dgm:prSet presAssocID="{C63A647B-407D-445B-8377-9BF819FBEBBA}" presName="tile2" presStyleLbl="node1" presStyleIdx="1" presStyleCnt="4"/>
      <dgm:spPr/>
      <dgm:t>
        <a:bodyPr/>
        <a:lstStyle/>
        <a:p>
          <a:endParaRPr lang="ru-RU"/>
        </a:p>
      </dgm:t>
    </dgm:pt>
    <dgm:pt modelId="{46D22093-6E05-44AA-945B-EC38FA2FC1AD}" type="pres">
      <dgm:prSet presAssocID="{C63A647B-407D-445B-8377-9BF819FBEBB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3D32D-E0F8-481E-895D-67DF3545CDD4}" type="pres">
      <dgm:prSet presAssocID="{C63A647B-407D-445B-8377-9BF819FBEBBA}" presName="tile3" presStyleLbl="node1" presStyleIdx="2" presStyleCnt="4"/>
      <dgm:spPr/>
      <dgm:t>
        <a:bodyPr/>
        <a:lstStyle/>
        <a:p>
          <a:endParaRPr lang="ru-RU"/>
        </a:p>
      </dgm:t>
    </dgm:pt>
    <dgm:pt modelId="{FFE29703-4101-4412-82CE-9C7C277A62F2}" type="pres">
      <dgm:prSet presAssocID="{C63A647B-407D-445B-8377-9BF819FBEBB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A8C04-FFED-4E98-9317-19A00A4235B3}" type="pres">
      <dgm:prSet presAssocID="{C63A647B-407D-445B-8377-9BF819FBEBBA}" presName="tile4" presStyleLbl="node1" presStyleIdx="3" presStyleCnt="4"/>
      <dgm:spPr/>
      <dgm:t>
        <a:bodyPr/>
        <a:lstStyle/>
        <a:p>
          <a:endParaRPr lang="ru-RU"/>
        </a:p>
      </dgm:t>
    </dgm:pt>
    <dgm:pt modelId="{FEC76792-56B0-49AE-B0D8-5DCC4E41D206}" type="pres">
      <dgm:prSet presAssocID="{C63A647B-407D-445B-8377-9BF819FBEBB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90BFC-6BB3-47B4-B1C7-35301746D558}" type="pres">
      <dgm:prSet presAssocID="{C63A647B-407D-445B-8377-9BF819FBEBB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0B16EAB-248A-4A27-9698-F4DE4AD72C77}" type="presOf" srcId="{C63A647B-407D-445B-8377-9BF819FBEBBA}" destId="{B2AE5C8E-BEB9-4EB9-A053-7BC7C2D12503}" srcOrd="0" destOrd="0" presId="urn:microsoft.com/office/officeart/2005/8/layout/matrix1"/>
    <dgm:cxn modelId="{98C7379A-AC9F-4C53-B5C1-91D35BD6844B}" type="presOf" srcId="{D9C7DC2E-0931-45E3-9E3B-73BC94F7A14E}" destId="{46D22093-6E05-44AA-945B-EC38FA2FC1AD}" srcOrd="1" destOrd="0" presId="urn:microsoft.com/office/officeart/2005/8/layout/matrix1"/>
    <dgm:cxn modelId="{4608ECBA-50A9-4709-89DB-1B73DFE14C1C}" srcId="{55C803B9-DE58-44C0-B71B-D2DFEB8691D4}" destId="{A2FE1ABD-0268-43C4-BF44-DD67B53FB7BB}" srcOrd="0" destOrd="0" parTransId="{6B548087-5705-4569-8ED9-FC1C6EEE3288}" sibTransId="{17B32C1B-1F07-4E16-B3D8-C06B804011D2}"/>
    <dgm:cxn modelId="{030482D3-47AB-4054-A2B0-9BB501EF3A66}" type="presOf" srcId="{A2FE1ABD-0268-43C4-BF44-DD67B53FB7BB}" destId="{5F803B6E-A215-40BA-BDD2-C307EB961F0D}" srcOrd="0" destOrd="0" presId="urn:microsoft.com/office/officeart/2005/8/layout/matrix1"/>
    <dgm:cxn modelId="{E38E308A-1932-4DE4-AB4E-0EE981EE4CFA}" type="presOf" srcId="{4EFD8CC5-6484-4D92-A53D-8E61ED380313}" destId="{FEC76792-56B0-49AE-B0D8-5DCC4E41D206}" srcOrd="1" destOrd="0" presId="urn:microsoft.com/office/officeart/2005/8/layout/matrix1"/>
    <dgm:cxn modelId="{419A96D4-FC01-43D3-85A9-C80BD0485E67}" type="presOf" srcId="{A2FE1ABD-0268-43C4-BF44-DD67B53FB7BB}" destId="{04C9E4B9-9ED7-4BBE-94BC-7CA729CCF9D2}" srcOrd="1" destOrd="0" presId="urn:microsoft.com/office/officeart/2005/8/layout/matrix1"/>
    <dgm:cxn modelId="{4634915B-F365-46D5-9BF4-3B8A96E6FB81}" type="presOf" srcId="{D9C7DC2E-0931-45E3-9E3B-73BC94F7A14E}" destId="{CC2FE6F3-9B7D-4F80-81CE-2F713A60E32E}" srcOrd="0" destOrd="0" presId="urn:microsoft.com/office/officeart/2005/8/layout/matrix1"/>
    <dgm:cxn modelId="{880EE39A-344C-47EF-8B65-B1459B4BD65C}" srcId="{55C803B9-DE58-44C0-B71B-D2DFEB8691D4}" destId="{D9C7DC2E-0931-45E3-9E3B-73BC94F7A14E}" srcOrd="1" destOrd="0" parTransId="{96959BB5-8559-4F3D-AB05-B7CF0AA5DC5D}" sibTransId="{3D0B4ADC-1344-481B-BF09-F3003E8CBD76}"/>
    <dgm:cxn modelId="{B48A0218-B030-4E6E-A094-75F6D89E0FCA}" type="presOf" srcId="{55C803B9-DE58-44C0-B71B-D2DFEB8691D4}" destId="{87090BFC-6BB3-47B4-B1C7-35301746D558}" srcOrd="0" destOrd="0" presId="urn:microsoft.com/office/officeart/2005/8/layout/matrix1"/>
    <dgm:cxn modelId="{90C12928-78D1-415F-9186-74E51894B9C5}" srcId="{C63A647B-407D-445B-8377-9BF819FBEBBA}" destId="{55C803B9-DE58-44C0-B71B-D2DFEB8691D4}" srcOrd="0" destOrd="0" parTransId="{6041216B-EC1C-44C9-BFE6-3603DF99C284}" sibTransId="{082872DD-DAF9-4DF7-BB68-CE89FE050B36}"/>
    <dgm:cxn modelId="{B2CFF963-2453-4F42-8703-7321FECC1227}" type="presOf" srcId="{3D94E766-AD1A-4605-B9F5-64AABCC20E80}" destId="{FFE29703-4101-4412-82CE-9C7C277A62F2}" srcOrd="1" destOrd="0" presId="urn:microsoft.com/office/officeart/2005/8/layout/matrix1"/>
    <dgm:cxn modelId="{F910049B-C3A1-4C52-B604-7DCB36A84AF8}" type="presOf" srcId="{3D94E766-AD1A-4605-B9F5-64AABCC20E80}" destId="{33A3D32D-E0F8-481E-895D-67DF3545CDD4}" srcOrd="0" destOrd="0" presId="urn:microsoft.com/office/officeart/2005/8/layout/matrix1"/>
    <dgm:cxn modelId="{45E0B7EE-6BC2-4AE2-9B27-6D8180676D37}" srcId="{55C803B9-DE58-44C0-B71B-D2DFEB8691D4}" destId="{4EFD8CC5-6484-4D92-A53D-8E61ED380313}" srcOrd="3" destOrd="0" parTransId="{E31056B2-249D-4467-AA50-9001C842AC0B}" sibTransId="{7ECEF5B4-337F-49CA-BBF7-8B2380630FE9}"/>
    <dgm:cxn modelId="{72F100F7-C1C0-4799-ADD8-85921A7B2D23}" srcId="{55C803B9-DE58-44C0-B71B-D2DFEB8691D4}" destId="{3D94E766-AD1A-4605-B9F5-64AABCC20E80}" srcOrd="2" destOrd="0" parTransId="{5E1336FF-2833-435C-A981-B0009ADA44AD}" sibTransId="{D9800349-2347-4277-9170-D7818544CACC}"/>
    <dgm:cxn modelId="{890C84D3-786A-42D5-95D8-2EC04BE80411}" type="presOf" srcId="{4EFD8CC5-6484-4D92-A53D-8E61ED380313}" destId="{AA9A8C04-FFED-4E98-9317-19A00A4235B3}" srcOrd="0" destOrd="0" presId="urn:microsoft.com/office/officeart/2005/8/layout/matrix1"/>
    <dgm:cxn modelId="{C2474419-609C-4A1F-8FC8-74302805B550}" type="presParOf" srcId="{B2AE5C8E-BEB9-4EB9-A053-7BC7C2D12503}" destId="{2B62DC50-D230-4206-9C3D-F62D0F1678D0}" srcOrd="0" destOrd="0" presId="urn:microsoft.com/office/officeart/2005/8/layout/matrix1"/>
    <dgm:cxn modelId="{D4D84A85-6D89-466B-8E38-67C5EC0D7134}" type="presParOf" srcId="{2B62DC50-D230-4206-9C3D-F62D0F1678D0}" destId="{5F803B6E-A215-40BA-BDD2-C307EB961F0D}" srcOrd="0" destOrd="0" presId="urn:microsoft.com/office/officeart/2005/8/layout/matrix1"/>
    <dgm:cxn modelId="{927493CD-AF93-49D9-8902-B3E7D242676D}" type="presParOf" srcId="{2B62DC50-D230-4206-9C3D-F62D0F1678D0}" destId="{04C9E4B9-9ED7-4BBE-94BC-7CA729CCF9D2}" srcOrd="1" destOrd="0" presId="urn:microsoft.com/office/officeart/2005/8/layout/matrix1"/>
    <dgm:cxn modelId="{5835F106-B94B-491B-946A-DA63940FC85B}" type="presParOf" srcId="{2B62DC50-D230-4206-9C3D-F62D0F1678D0}" destId="{CC2FE6F3-9B7D-4F80-81CE-2F713A60E32E}" srcOrd="2" destOrd="0" presId="urn:microsoft.com/office/officeart/2005/8/layout/matrix1"/>
    <dgm:cxn modelId="{E569959A-286C-4F78-A19C-F886ACB0426A}" type="presParOf" srcId="{2B62DC50-D230-4206-9C3D-F62D0F1678D0}" destId="{46D22093-6E05-44AA-945B-EC38FA2FC1AD}" srcOrd="3" destOrd="0" presId="urn:microsoft.com/office/officeart/2005/8/layout/matrix1"/>
    <dgm:cxn modelId="{E8E9D87F-42E4-471D-B58F-1B5AE12105DA}" type="presParOf" srcId="{2B62DC50-D230-4206-9C3D-F62D0F1678D0}" destId="{33A3D32D-E0F8-481E-895D-67DF3545CDD4}" srcOrd="4" destOrd="0" presId="urn:microsoft.com/office/officeart/2005/8/layout/matrix1"/>
    <dgm:cxn modelId="{4205643C-71E1-4605-809B-6171BFE0AB13}" type="presParOf" srcId="{2B62DC50-D230-4206-9C3D-F62D0F1678D0}" destId="{FFE29703-4101-4412-82CE-9C7C277A62F2}" srcOrd="5" destOrd="0" presId="urn:microsoft.com/office/officeart/2005/8/layout/matrix1"/>
    <dgm:cxn modelId="{2F05FC39-DCB5-45BD-84F2-9533E5EA42A2}" type="presParOf" srcId="{2B62DC50-D230-4206-9C3D-F62D0F1678D0}" destId="{AA9A8C04-FFED-4E98-9317-19A00A4235B3}" srcOrd="6" destOrd="0" presId="urn:microsoft.com/office/officeart/2005/8/layout/matrix1"/>
    <dgm:cxn modelId="{C214BAE0-4CD4-4F73-9924-E9DF5246E069}" type="presParOf" srcId="{2B62DC50-D230-4206-9C3D-F62D0F1678D0}" destId="{FEC76792-56B0-49AE-B0D8-5DCC4E41D206}" srcOrd="7" destOrd="0" presId="urn:microsoft.com/office/officeart/2005/8/layout/matrix1"/>
    <dgm:cxn modelId="{5C9C1E6F-3DE8-4EC4-AC7A-27924BD8A2E7}" type="presParOf" srcId="{B2AE5C8E-BEB9-4EB9-A053-7BC7C2D12503}" destId="{87090BFC-6BB3-47B4-B1C7-35301746D558}" srcOrd="1" destOrd="0" presId="urn:microsoft.com/office/officeart/2005/8/layout/matrix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3A647B-407D-445B-8377-9BF819FBEBBA}" type="doc">
      <dgm:prSet loTypeId="urn:microsoft.com/office/officeart/2005/8/layout/matrix1" loCatId="matrix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5C803B9-DE58-44C0-B71B-D2DFEB8691D4}">
      <dgm:prSet phldrT="[Текст]"/>
      <dgm:spPr/>
      <dgm:t>
        <a:bodyPr/>
        <a:lstStyle/>
        <a:p>
          <a:r>
            <a:rPr lang="ru-RU" dirty="0" smtClean="0"/>
            <a:t>Назовите соединение </a:t>
          </a:r>
          <a:r>
            <a:rPr lang="en-US" dirty="0" smtClean="0"/>
            <a:t>SiO2</a:t>
          </a:r>
          <a:endParaRPr lang="ru-RU" dirty="0"/>
        </a:p>
      </dgm:t>
    </dgm:pt>
    <dgm:pt modelId="{6041216B-EC1C-44C9-BFE6-3603DF99C284}" type="parTrans" cxnId="{90C12928-78D1-415F-9186-74E51894B9C5}">
      <dgm:prSet/>
      <dgm:spPr/>
      <dgm:t>
        <a:bodyPr/>
        <a:lstStyle/>
        <a:p>
          <a:endParaRPr lang="ru-RU"/>
        </a:p>
      </dgm:t>
    </dgm:pt>
    <dgm:pt modelId="{082872DD-DAF9-4DF7-BB68-CE89FE050B36}" type="sibTrans" cxnId="{90C12928-78D1-415F-9186-74E51894B9C5}">
      <dgm:prSet/>
      <dgm:spPr/>
      <dgm:t>
        <a:bodyPr/>
        <a:lstStyle/>
        <a:p>
          <a:endParaRPr lang="ru-RU"/>
        </a:p>
      </dgm:t>
    </dgm:pt>
    <dgm:pt modelId="{A2FE1ABD-0268-43C4-BF44-DD67B53FB7BB}">
      <dgm:prSet phldrT="[Текст]" custT="1"/>
      <dgm:spPr/>
      <dgm:t>
        <a:bodyPr/>
        <a:lstStyle/>
        <a:p>
          <a:r>
            <a:rPr lang="ru-RU" sz="3200" dirty="0" smtClean="0"/>
            <a:t>Оксид серы	</a:t>
          </a:r>
          <a:endParaRPr lang="ru-RU" sz="3200" dirty="0"/>
        </a:p>
      </dgm:t>
    </dgm:pt>
    <dgm:pt modelId="{6B548087-5705-4569-8ED9-FC1C6EEE3288}" type="parTrans" cxnId="{4608ECBA-50A9-4709-89DB-1B73DFE14C1C}">
      <dgm:prSet/>
      <dgm:spPr/>
      <dgm:t>
        <a:bodyPr/>
        <a:lstStyle/>
        <a:p>
          <a:endParaRPr lang="ru-RU"/>
        </a:p>
      </dgm:t>
    </dgm:pt>
    <dgm:pt modelId="{17B32C1B-1F07-4E16-B3D8-C06B804011D2}" type="sibTrans" cxnId="{4608ECBA-50A9-4709-89DB-1B73DFE14C1C}">
      <dgm:prSet/>
      <dgm:spPr/>
      <dgm:t>
        <a:bodyPr/>
        <a:lstStyle/>
        <a:p>
          <a:endParaRPr lang="ru-RU"/>
        </a:p>
      </dgm:t>
    </dgm:pt>
    <dgm:pt modelId="{D9C7DC2E-0931-45E3-9E3B-73BC94F7A14E}">
      <dgm:prSet phldrT="[Текст]" custT="1"/>
      <dgm:spPr/>
      <dgm:t>
        <a:bodyPr/>
        <a:lstStyle/>
        <a:p>
          <a:r>
            <a:rPr lang="ru-RU" sz="3200" dirty="0" smtClean="0"/>
            <a:t>Оксид кремния	</a:t>
          </a:r>
          <a:endParaRPr lang="ru-RU" sz="3200" dirty="0"/>
        </a:p>
      </dgm:t>
    </dgm:pt>
    <dgm:pt modelId="{96959BB5-8559-4F3D-AB05-B7CF0AA5DC5D}" type="parTrans" cxnId="{880EE39A-344C-47EF-8B65-B1459B4BD65C}">
      <dgm:prSet/>
      <dgm:spPr/>
      <dgm:t>
        <a:bodyPr/>
        <a:lstStyle/>
        <a:p>
          <a:endParaRPr lang="ru-RU"/>
        </a:p>
      </dgm:t>
    </dgm:pt>
    <dgm:pt modelId="{3D0B4ADC-1344-481B-BF09-F3003E8CBD76}" type="sibTrans" cxnId="{880EE39A-344C-47EF-8B65-B1459B4BD65C}">
      <dgm:prSet/>
      <dgm:spPr/>
      <dgm:t>
        <a:bodyPr/>
        <a:lstStyle/>
        <a:p>
          <a:endParaRPr lang="ru-RU"/>
        </a:p>
      </dgm:t>
    </dgm:pt>
    <dgm:pt modelId="{3D94E766-AD1A-4605-B9F5-64AABCC20E80}">
      <dgm:prSet phldrT="[Текст]" custT="1"/>
      <dgm:spPr/>
      <dgm:t>
        <a:bodyPr/>
        <a:lstStyle/>
        <a:p>
          <a:r>
            <a:rPr lang="ru-RU" sz="3200" dirty="0" smtClean="0"/>
            <a:t>Оксид олова</a:t>
          </a:r>
          <a:endParaRPr lang="ru-RU" sz="3200" dirty="0"/>
        </a:p>
      </dgm:t>
    </dgm:pt>
    <dgm:pt modelId="{5E1336FF-2833-435C-A981-B0009ADA44AD}" type="parTrans" cxnId="{72F100F7-C1C0-4799-ADD8-85921A7B2D23}">
      <dgm:prSet/>
      <dgm:spPr/>
      <dgm:t>
        <a:bodyPr/>
        <a:lstStyle/>
        <a:p>
          <a:endParaRPr lang="ru-RU"/>
        </a:p>
      </dgm:t>
    </dgm:pt>
    <dgm:pt modelId="{D9800349-2347-4277-9170-D7818544CACC}" type="sibTrans" cxnId="{72F100F7-C1C0-4799-ADD8-85921A7B2D23}">
      <dgm:prSet/>
      <dgm:spPr/>
      <dgm:t>
        <a:bodyPr/>
        <a:lstStyle/>
        <a:p>
          <a:endParaRPr lang="ru-RU"/>
        </a:p>
      </dgm:t>
    </dgm:pt>
    <dgm:pt modelId="{4EFD8CC5-6484-4D92-A53D-8E61ED380313}">
      <dgm:prSet phldrT="[Текст]" custT="1"/>
      <dgm:spPr/>
      <dgm:t>
        <a:bodyPr/>
        <a:lstStyle/>
        <a:p>
          <a:r>
            <a:rPr lang="ru-RU" sz="3200" dirty="0" smtClean="0"/>
            <a:t>Оксид стронция</a:t>
          </a:r>
          <a:endParaRPr lang="ru-RU" sz="3200" dirty="0"/>
        </a:p>
      </dgm:t>
    </dgm:pt>
    <dgm:pt modelId="{E31056B2-249D-4467-AA50-9001C842AC0B}" type="parTrans" cxnId="{45E0B7EE-6BC2-4AE2-9B27-6D8180676D37}">
      <dgm:prSet/>
      <dgm:spPr/>
      <dgm:t>
        <a:bodyPr/>
        <a:lstStyle/>
        <a:p>
          <a:endParaRPr lang="ru-RU"/>
        </a:p>
      </dgm:t>
    </dgm:pt>
    <dgm:pt modelId="{7ECEF5B4-337F-49CA-BBF7-8B2380630FE9}" type="sibTrans" cxnId="{45E0B7EE-6BC2-4AE2-9B27-6D8180676D37}">
      <dgm:prSet/>
      <dgm:spPr/>
      <dgm:t>
        <a:bodyPr/>
        <a:lstStyle/>
        <a:p>
          <a:endParaRPr lang="ru-RU"/>
        </a:p>
      </dgm:t>
    </dgm:pt>
    <dgm:pt modelId="{B2AE5C8E-BEB9-4EB9-A053-7BC7C2D12503}" type="pres">
      <dgm:prSet presAssocID="{C63A647B-407D-445B-8377-9BF819FBEBB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62DC50-D230-4206-9C3D-F62D0F1678D0}" type="pres">
      <dgm:prSet presAssocID="{C63A647B-407D-445B-8377-9BF819FBEBBA}" presName="matrix" presStyleCnt="0"/>
      <dgm:spPr/>
    </dgm:pt>
    <dgm:pt modelId="{5F803B6E-A215-40BA-BDD2-C307EB961F0D}" type="pres">
      <dgm:prSet presAssocID="{C63A647B-407D-445B-8377-9BF819FBEBBA}" presName="tile1" presStyleLbl="node1" presStyleIdx="0" presStyleCnt="4"/>
      <dgm:spPr/>
      <dgm:t>
        <a:bodyPr/>
        <a:lstStyle/>
        <a:p>
          <a:endParaRPr lang="ru-RU"/>
        </a:p>
      </dgm:t>
    </dgm:pt>
    <dgm:pt modelId="{04C9E4B9-9ED7-4BBE-94BC-7CA729CCF9D2}" type="pres">
      <dgm:prSet presAssocID="{C63A647B-407D-445B-8377-9BF819FBEBB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FE6F3-9B7D-4F80-81CE-2F713A60E32E}" type="pres">
      <dgm:prSet presAssocID="{C63A647B-407D-445B-8377-9BF819FBEBBA}" presName="tile2" presStyleLbl="node1" presStyleIdx="1" presStyleCnt="4"/>
      <dgm:spPr/>
      <dgm:t>
        <a:bodyPr/>
        <a:lstStyle/>
        <a:p>
          <a:endParaRPr lang="ru-RU"/>
        </a:p>
      </dgm:t>
    </dgm:pt>
    <dgm:pt modelId="{46D22093-6E05-44AA-945B-EC38FA2FC1AD}" type="pres">
      <dgm:prSet presAssocID="{C63A647B-407D-445B-8377-9BF819FBEBB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3D32D-E0F8-481E-895D-67DF3545CDD4}" type="pres">
      <dgm:prSet presAssocID="{C63A647B-407D-445B-8377-9BF819FBEBBA}" presName="tile3" presStyleLbl="node1" presStyleIdx="2" presStyleCnt="4"/>
      <dgm:spPr/>
      <dgm:t>
        <a:bodyPr/>
        <a:lstStyle/>
        <a:p>
          <a:endParaRPr lang="ru-RU"/>
        </a:p>
      </dgm:t>
    </dgm:pt>
    <dgm:pt modelId="{FFE29703-4101-4412-82CE-9C7C277A62F2}" type="pres">
      <dgm:prSet presAssocID="{C63A647B-407D-445B-8377-9BF819FBEBB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A8C04-FFED-4E98-9317-19A00A4235B3}" type="pres">
      <dgm:prSet presAssocID="{C63A647B-407D-445B-8377-9BF819FBEBBA}" presName="tile4" presStyleLbl="node1" presStyleIdx="3" presStyleCnt="4"/>
      <dgm:spPr/>
      <dgm:t>
        <a:bodyPr/>
        <a:lstStyle/>
        <a:p>
          <a:endParaRPr lang="ru-RU"/>
        </a:p>
      </dgm:t>
    </dgm:pt>
    <dgm:pt modelId="{FEC76792-56B0-49AE-B0D8-5DCC4E41D206}" type="pres">
      <dgm:prSet presAssocID="{C63A647B-407D-445B-8377-9BF819FBEBB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90BFC-6BB3-47B4-B1C7-35301746D558}" type="pres">
      <dgm:prSet presAssocID="{C63A647B-407D-445B-8377-9BF819FBEBB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EEF21F4-AE61-4E00-B4F4-FEFB731B3111}" type="presOf" srcId="{4EFD8CC5-6484-4D92-A53D-8E61ED380313}" destId="{AA9A8C04-FFED-4E98-9317-19A00A4235B3}" srcOrd="0" destOrd="0" presId="urn:microsoft.com/office/officeart/2005/8/layout/matrix1"/>
    <dgm:cxn modelId="{E89F82FB-98DE-4286-99A5-75D6BA263F50}" type="presOf" srcId="{3D94E766-AD1A-4605-B9F5-64AABCC20E80}" destId="{FFE29703-4101-4412-82CE-9C7C277A62F2}" srcOrd="1" destOrd="0" presId="urn:microsoft.com/office/officeart/2005/8/layout/matrix1"/>
    <dgm:cxn modelId="{9A0EC008-5DA3-412B-BA06-4FC659F09566}" type="presOf" srcId="{A2FE1ABD-0268-43C4-BF44-DD67B53FB7BB}" destId="{5F803B6E-A215-40BA-BDD2-C307EB961F0D}" srcOrd="0" destOrd="0" presId="urn:microsoft.com/office/officeart/2005/8/layout/matrix1"/>
    <dgm:cxn modelId="{B45EA37B-D377-48AD-9AAF-BE15717B10C9}" type="presOf" srcId="{D9C7DC2E-0931-45E3-9E3B-73BC94F7A14E}" destId="{CC2FE6F3-9B7D-4F80-81CE-2F713A60E32E}" srcOrd="0" destOrd="0" presId="urn:microsoft.com/office/officeart/2005/8/layout/matrix1"/>
    <dgm:cxn modelId="{BD13B12B-4247-489D-AF51-219F693F6CEB}" type="presOf" srcId="{3D94E766-AD1A-4605-B9F5-64AABCC20E80}" destId="{33A3D32D-E0F8-481E-895D-67DF3545CDD4}" srcOrd="0" destOrd="0" presId="urn:microsoft.com/office/officeart/2005/8/layout/matrix1"/>
    <dgm:cxn modelId="{72F100F7-C1C0-4799-ADD8-85921A7B2D23}" srcId="{55C803B9-DE58-44C0-B71B-D2DFEB8691D4}" destId="{3D94E766-AD1A-4605-B9F5-64AABCC20E80}" srcOrd="2" destOrd="0" parTransId="{5E1336FF-2833-435C-A981-B0009ADA44AD}" sibTransId="{D9800349-2347-4277-9170-D7818544CACC}"/>
    <dgm:cxn modelId="{880EE39A-344C-47EF-8B65-B1459B4BD65C}" srcId="{55C803B9-DE58-44C0-B71B-D2DFEB8691D4}" destId="{D9C7DC2E-0931-45E3-9E3B-73BC94F7A14E}" srcOrd="1" destOrd="0" parTransId="{96959BB5-8559-4F3D-AB05-B7CF0AA5DC5D}" sibTransId="{3D0B4ADC-1344-481B-BF09-F3003E8CBD76}"/>
    <dgm:cxn modelId="{7EC18A4A-B144-4D5D-94B4-1507AD9C63B8}" type="presOf" srcId="{C63A647B-407D-445B-8377-9BF819FBEBBA}" destId="{B2AE5C8E-BEB9-4EB9-A053-7BC7C2D12503}" srcOrd="0" destOrd="0" presId="urn:microsoft.com/office/officeart/2005/8/layout/matrix1"/>
    <dgm:cxn modelId="{AD4DE62E-F866-489E-8DC6-87CF6A33DDE1}" type="presOf" srcId="{4EFD8CC5-6484-4D92-A53D-8E61ED380313}" destId="{FEC76792-56B0-49AE-B0D8-5DCC4E41D206}" srcOrd="1" destOrd="0" presId="urn:microsoft.com/office/officeart/2005/8/layout/matrix1"/>
    <dgm:cxn modelId="{E788ED7A-82CB-472B-B06C-3450EB684FCA}" type="presOf" srcId="{55C803B9-DE58-44C0-B71B-D2DFEB8691D4}" destId="{87090BFC-6BB3-47B4-B1C7-35301746D558}" srcOrd="0" destOrd="0" presId="urn:microsoft.com/office/officeart/2005/8/layout/matrix1"/>
    <dgm:cxn modelId="{45E0B7EE-6BC2-4AE2-9B27-6D8180676D37}" srcId="{55C803B9-DE58-44C0-B71B-D2DFEB8691D4}" destId="{4EFD8CC5-6484-4D92-A53D-8E61ED380313}" srcOrd="3" destOrd="0" parTransId="{E31056B2-249D-4467-AA50-9001C842AC0B}" sibTransId="{7ECEF5B4-337F-49CA-BBF7-8B2380630FE9}"/>
    <dgm:cxn modelId="{862AC3B6-CC3B-4DC5-9549-BF542CEA5628}" type="presOf" srcId="{A2FE1ABD-0268-43C4-BF44-DD67B53FB7BB}" destId="{04C9E4B9-9ED7-4BBE-94BC-7CA729CCF9D2}" srcOrd="1" destOrd="0" presId="urn:microsoft.com/office/officeart/2005/8/layout/matrix1"/>
    <dgm:cxn modelId="{0D584AA9-431C-428E-9069-69EE9D41F43F}" type="presOf" srcId="{D9C7DC2E-0931-45E3-9E3B-73BC94F7A14E}" destId="{46D22093-6E05-44AA-945B-EC38FA2FC1AD}" srcOrd="1" destOrd="0" presId="urn:microsoft.com/office/officeart/2005/8/layout/matrix1"/>
    <dgm:cxn modelId="{90C12928-78D1-415F-9186-74E51894B9C5}" srcId="{C63A647B-407D-445B-8377-9BF819FBEBBA}" destId="{55C803B9-DE58-44C0-B71B-D2DFEB8691D4}" srcOrd="0" destOrd="0" parTransId="{6041216B-EC1C-44C9-BFE6-3603DF99C284}" sibTransId="{082872DD-DAF9-4DF7-BB68-CE89FE050B36}"/>
    <dgm:cxn modelId="{4608ECBA-50A9-4709-89DB-1B73DFE14C1C}" srcId="{55C803B9-DE58-44C0-B71B-D2DFEB8691D4}" destId="{A2FE1ABD-0268-43C4-BF44-DD67B53FB7BB}" srcOrd="0" destOrd="0" parTransId="{6B548087-5705-4569-8ED9-FC1C6EEE3288}" sibTransId="{17B32C1B-1F07-4E16-B3D8-C06B804011D2}"/>
    <dgm:cxn modelId="{7C50A32C-433C-4A0B-8384-F7F4F84BB419}" type="presParOf" srcId="{B2AE5C8E-BEB9-4EB9-A053-7BC7C2D12503}" destId="{2B62DC50-D230-4206-9C3D-F62D0F1678D0}" srcOrd="0" destOrd="0" presId="urn:microsoft.com/office/officeart/2005/8/layout/matrix1"/>
    <dgm:cxn modelId="{6C3E86D6-6025-43E1-92A4-7E7EBF087311}" type="presParOf" srcId="{2B62DC50-D230-4206-9C3D-F62D0F1678D0}" destId="{5F803B6E-A215-40BA-BDD2-C307EB961F0D}" srcOrd="0" destOrd="0" presId="urn:microsoft.com/office/officeart/2005/8/layout/matrix1"/>
    <dgm:cxn modelId="{9186E20B-4DD2-4653-8DF6-20847EF8DB82}" type="presParOf" srcId="{2B62DC50-D230-4206-9C3D-F62D0F1678D0}" destId="{04C9E4B9-9ED7-4BBE-94BC-7CA729CCF9D2}" srcOrd="1" destOrd="0" presId="urn:microsoft.com/office/officeart/2005/8/layout/matrix1"/>
    <dgm:cxn modelId="{530D0900-7EAA-4F09-83B4-19539B49248F}" type="presParOf" srcId="{2B62DC50-D230-4206-9C3D-F62D0F1678D0}" destId="{CC2FE6F3-9B7D-4F80-81CE-2F713A60E32E}" srcOrd="2" destOrd="0" presId="urn:microsoft.com/office/officeart/2005/8/layout/matrix1"/>
    <dgm:cxn modelId="{E925607A-F336-4385-8A88-0CD81ACD1E4D}" type="presParOf" srcId="{2B62DC50-D230-4206-9C3D-F62D0F1678D0}" destId="{46D22093-6E05-44AA-945B-EC38FA2FC1AD}" srcOrd="3" destOrd="0" presId="urn:microsoft.com/office/officeart/2005/8/layout/matrix1"/>
    <dgm:cxn modelId="{5A761705-3AD2-418B-8ED3-CE48785482ED}" type="presParOf" srcId="{2B62DC50-D230-4206-9C3D-F62D0F1678D0}" destId="{33A3D32D-E0F8-481E-895D-67DF3545CDD4}" srcOrd="4" destOrd="0" presId="urn:microsoft.com/office/officeart/2005/8/layout/matrix1"/>
    <dgm:cxn modelId="{F46745ED-C18D-413F-925A-FCD78B2C820A}" type="presParOf" srcId="{2B62DC50-D230-4206-9C3D-F62D0F1678D0}" destId="{FFE29703-4101-4412-82CE-9C7C277A62F2}" srcOrd="5" destOrd="0" presId="urn:microsoft.com/office/officeart/2005/8/layout/matrix1"/>
    <dgm:cxn modelId="{80BD85C0-5118-4642-9F40-63A3050E7AE7}" type="presParOf" srcId="{2B62DC50-D230-4206-9C3D-F62D0F1678D0}" destId="{AA9A8C04-FFED-4E98-9317-19A00A4235B3}" srcOrd="6" destOrd="0" presId="urn:microsoft.com/office/officeart/2005/8/layout/matrix1"/>
    <dgm:cxn modelId="{2D685948-B9FE-44E7-B05A-846EE7600F12}" type="presParOf" srcId="{2B62DC50-D230-4206-9C3D-F62D0F1678D0}" destId="{FEC76792-56B0-49AE-B0D8-5DCC4E41D206}" srcOrd="7" destOrd="0" presId="urn:microsoft.com/office/officeart/2005/8/layout/matrix1"/>
    <dgm:cxn modelId="{AB7D6197-7380-4905-B123-15B86FF14954}" type="presParOf" srcId="{B2AE5C8E-BEB9-4EB9-A053-7BC7C2D12503}" destId="{87090BFC-6BB3-47B4-B1C7-35301746D558}" srcOrd="1" destOrd="0" presId="urn:microsoft.com/office/officeart/2005/8/layout/matrix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3A647B-407D-445B-8377-9BF819FBEBBA}" type="doc">
      <dgm:prSet loTypeId="urn:microsoft.com/office/officeart/2005/8/layout/matrix1" loCatId="matrix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5C803B9-DE58-44C0-B71B-D2DFEB8691D4}">
      <dgm:prSet phldrT="[Текст]" custT="1"/>
      <dgm:spPr/>
      <dgm:t>
        <a:bodyPr/>
        <a:lstStyle/>
        <a:p>
          <a:r>
            <a:rPr lang="ru-RU" sz="1600" dirty="0" smtClean="0"/>
            <a:t>Определите степень окисления </a:t>
          </a:r>
          <a:r>
            <a:rPr lang="en-US" sz="1600" dirty="0" smtClean="0"/>
            <a:t>Al2O3</a:t>
          </a:r>
          <a:endParaRPr lang="ru-RU" sz="1600" dirty="0"/>
        </a:p>
      </dgm:t>
    </dgm:pt>
    <dgm:pt modelId="{6041216B-EC1C-44C9-BFE6-3603DF99C284}" type="parTrans" cxnId="{90C12928-78D1-415F-9186-74E51894B9C5}">
      <dgm:prSet/>
      <dgm:spPr/>
      <dgm:t>
        <a:bodyPr/>
        <a:lstStyle/>
        <a:p>
          <a:endParaRPr lang="ru-RU"/>
        </a:p>
      </dgm:t>
    </dgm:pt>
    <dgm:pt modelId="{082872DD-DAF9-4DF7-BB68-CE89FE050B36}" type="sibTrans" cxnId="{90C12928-78D1-415F-9186-74E51894B9C5}">
      <dgm:prSet/>
      <dgm:spPr/>
      <dgm:t>
        <a:bodyPr/>
        <a:lstStyle/>
        <a:p>
          <a:endParaRPr lang="ru-RU"/>
        </a:p>
      </dgm:t>
    </dgm:pt>
    <dgm:pt modelId="{A2FE1ABD-0268-43C4-BF44-DD67B53FB7BB}">
      <dgm:prSet phldrT="[Текст]" custT="1"/>
      <dgm:spPr/>
      <dgm:t>
        <a:bodyPr/>
        <a:lstStyle/>
        <a:p>
          <a:r>
            <a:rPr lang="en-US" sz="4800" dirty="0" smtClean="0"/>
            <a:t>+2</a:t>
          </a:r>
          <a:endParaRPr lang="ru-RU" sz="4800" dirty="0"/>
        </a:p>
      </dgm:t>
    </dgm:pt>
    <dgm:pt modelId="{6B548087-5705-4569-8ED9-FC1C6EEE3288}" type="parTrans" cxnId="{4608ECBA-50A9-4709-89DB-1B73DFE14C1C}">
      <dgm:prSet/>
      <dgm:spPr/>
      <dgm:t>
        <a:bodyPr/>
        <a:lstStyle/>
        <a:p>
          <a:endParaRPr lang="ru-RU"/>
        </a:p>
      </dgm:t>
    </dgm:pt>
    <dgm:pt modelId="{17B32C1B-1F07-4E16-B3D8-C06B804011D2}" type="sibTrans" cxnId="{4608ECBA-50A9-4709-89DB-1B73DFE14C1C}">
      <dgm:prSet/>
      <dgm:spPr/>
      <dgm:t>
        <a:bodyPr/>
        <a:lstStyle/>
        <a:p>
          <a:endParaRPr lang="ru-RU"/>
        </a:p>
      </dgm:t>
    </dgm:pt>
    <dgm:pt modelId="{D9C7DC2E-0931-45E3-9E3B-73BC94F7A14E}">
      <dgm:prSet phldrT="[Текст]" custT="1"/>
      <dgm:spPr/>
      <dgm:t>
        <a:bodyPr/>
        <a:lstStyle/>
        <a:p>
          <a:r>
            <a:rPr lang="en-US" sz="4800" dirty="0" smtClean="0"/>
            <a:t>+4</a:t>
          </a:r>
          <a:endParaRPr lang="ru-RU" sz="4800" dirty="0"/>
        </a:p>
      </dgm:t>
    </dgm:pt>
    <dgm:pt modelId="{96959BB5-8559-4F3D-AB05-B7CF0AA5DC5D}" type="parTrans" cxnId="{880EE39A-344C-47EF-8B65-B1459B4BD65C}">
      <dgm:prSet/>
      <dgm:spPr/>
      <dgm:t>
        <a:bodyPr/>
        <a:lstStyle/>
        <a:p>
          <a:endParaRPr lang="ru-RU"/>
        </a:p>
      </dgm:t>
    </dgm:pt>
    <dgm:pt modelId="{3D0B4ADC-1344-481B-BF09-F3003E8CBD76}" type="sibTrans" cxnId="{880EE39A-344C-47EF-8B65-B1459B4BD65C}">
      <dgm:prSet/>
      <dgm:spPr/>
      <dgm:t>
        <a:bodyPr/>
        <a:lstStyle/>
        <a:p>
          <a:endParaRPr lang="ru-RU"/>
        </a:p>
      </dgm:t>
    </dgm:pt>
    <dgm:pt modelId="{3D94E766-AD1A-4605-B9F5-64AABCC20E80}">
      <dgm:prSet phldrT="[Текст]" custT="1"/>
      <dgm:spPr/>
      <dgm:t>
        <a:bodyPr/>
        <a:lstStyle/>
        <a:p>
          <a:r>
            <a:rPr lang="en-US" sz="4800" dirty="0" smtClean="0"/>
            <a:t>+3</a:t>
          </a:r>
          <a:endParaRPr lang="ru-RU" sz="4800" dirty="0"/>
        </a:p>
      </dgm:t>
    </dgm:pt>
    <dgm:pt modelId="{5E1336FF-2833-435C-A981-B0009ADA44AD}" type="parTrans" cxnId="{72F100F7-C1C0-4799-ADD8-85921A7B2D23}">
      <dgm:prSet/>
      <dgm:spPr/>
      <dgm:t>
        <a:bodyPr/>
        <a:lstStyle/>
        <a:p>
          <a:endParaRPr lang="ru-RU"/>
        </a:p>
      </dgm:t>
    </dgm:pt>
    <dgm:pt modelId="{D9800349-2347-4277-9170-D7818544CACC}" type="sibTrans" cxnId="{72F100F7-C1C0-4799-ADD8-85921A7B2D23}">
      <dgm:prSet/>
      <dgm:spPr/>
      <dgm:t>
        <a:bodyPr/>
        <a:lstStyle/>
        <a:p>
          <a:endParaRPr lang="ru-RU"/>
        </a:p>
      </dgm:t>
    </dgm:pt>
    <dgm:pt modelId="{4EFD8CC5-6484-4D92-A53D-8E61ED380313}">
      <dgm:prSet phldrT="[Текст]" custT="1"/>
      <dgm:spPr/>
      <dgm:t>
        <a:bodyPr/>
        <a:lstStyle/>
        <a:p>
          <a:r>
            <a:rPr lang="en-US" sz="4800" dirty="0" smtClean="0"/>
            <a:t>+6</a:t>
          </a:r>
          <a:endParaRPr lang="ru-RU" sz="4800" dirty="0"/>
        </a:p>
      </dgm:t>
    </dgm:pt>
    <dgm:pt modelId="{E31056B2-249D-4467-AA50-9001C842AC0B}" type="parTrans" cxnId="{45E0B7EE-6BC2-4AE2-9B27-6D8180676D37}">
      <dgm:prSet/>
      <dgm:spPr/>
      <dgm:t>
        <a:bodyPr/>
        <a:lstStyle/>
        <a:p>
          <a:endParaRPr lang="ru-RU"/>
        </a:p>
      </dgm:t>
    </dgm:pt>
    <dgm:pt modelId="{7ECEF5B4-337F-49CA-BBF7-8B2380630FE9}" type="sibTrans" cxnId="{45E0B7EE-6BC2-4AE2-9B27-6D8180676D37}">
      <dgm:prSet/>
      <dgm:spPr/>
      <dgm:t>
        <a:bodyPr/>
        <a:lstStyle/>
        <a:p>
          <a:endParaRPr lang="ru-RU"/>
        </a:p>
      </dgm:t>
    </dgm:pt>
    <dgm:pt modelId="{B2AE5C8E-BEB9-4EB9-A053-7BC7C2D12503}" type="pres">
      <dgm:prSet presAssocID="{C63A647B-407D-445B-8377-9BF819FBEBB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62DC50-D230-4206-9C3D-F62D0F1678D0}" type="pres">
      <dgm:prSet presAssocID="{C63A647B-407D-445B-8377-9BF819FBEBBA}" presName="matrix" presStyleCnt="0"/>
      <dgm:spPr/>
    </dgm:pt>
    <dgm:pt modelId="{5F803B6E-A215-40BA-BDD2-C307EB961F0D}" type="pres">
      <dgm:prSet presAssocID="{C63A647B-407D-445B-8377-9BF819FBEBBA}" presName="tile1" presStyleLbl="node1" presStyleIdx="0" presStyleCnt="4"/>
      <dgm:spPr/>
      <dgm:t>
        <a:bodyPr/>
        <a:lstStyle/>
        <a:p>
          <a:endParaRPr lang="ru-RU"/>
        </a:p>
      </dgm:t>
    </dgm:pt>
    <dgm:pt modelId="{04C9E4B9-9ED7-4BBE-94BC-7CA729CCF9D2}" type="pres">
      <dgm:prSet presAssocID="{C63A647B-407D-445B-8377-9BF819FBEBB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FE6F3-9B7D-4F80-81CE-2F713A60E32E}" type="pres">
      <dgm:prSet presAssocID="{C63A647B-407D-445B-8377-9BF819FBEBBA}" presName="tile2" presStyleLbl="node1" presStyleIdx="1" presStyleCnt="4"/>
      <dgm:spPr/>
      <dgm:t>
        <a:bodyPr/>
        <a:lstStyle/>
        <a:p>
          <a:endParaRPr lang="ru-RU"/>
        </a:p>
      </dgm:t>
    </dgm:pt>
    <dgm:pt modelId="{46D22093-6E05-44AA-945B-EC38FA2FC1AD}" type="pres">
      <dgm:prSet presAssocID="{C63A647B-407D-445B-8377-9BF819FBEBB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3D32D-E0F8-481E-895D-67DF3545CDD4}" type="pres">
      <dgm:prSet presAssocID="{C63A647B-407D-445B-8377-9BF819FBEBBA}" presName="tile3" presStyleLbl="node1" presStyleIdx="2" presStyleCnt="4"/>
      <dgm:spPr/>
      <dgm:t>
        <a:bodyPr/>
        <a:lstStyle/>
        <a:p>
          <a:endParaRPr lang="ru-RU"/>
        </a:p>
      </dgm:t>
    </dgm:pt>
    <dgm:pt modelId="{FFE29703-4101-4412-82CE-9C7C277A62F2}" type="pres">
      <dgm:prSet presAssocID="{C63A647B-407D-445B-8377-9BF819FBEBB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A8C04-FFED-4E98-9317-19A00A4235B3}" type="pres">
      <dgm:prSet presAssocID="{C63A647B-407D-445B-8377-9BF819FBEBBA}" presName="tile4" presStyleLbl="node1" presStyleIdx="3" presStyleCnt="4"/>
      <dgm:spPr/>
      <dgm:t>
        <a:bodyPr/>
        <a:lstStyle/>
        <a:p>
          <a:endParaRPr lang="ru-RU"/>
        </a:p>
      </dgm:t>
    </dgm:pt>
    <dgm:pt modelId="{FEC76792-56B0-49AE-B0D8-5DCC4E41D206}" type="pres">
      <dgm:prSet presAssocID="{C63A647B-407D-445B-8377-9BF819FBEBB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90BFC-6BB3-47B4-B1C7-35301746D558}" type="pres">
      <dgm:prSet presAssocID="{C63A647B-407D-445B-8377-9BF819FBEBB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27F4F05F-6971-4BD2-AFD9-B58EC7FEB46E}" type="presOf" srcId="{4EFD8CC5-6484-4D92-A53D-8E61ED380313}" destId="{AA9A8C04-FFED-4E98-9317-19A00A4235B3}" srcOrd="0" destOrd="0" presId="urn:microsoft.com/office/officeart/2005/8/layout/matrix1"/>
    <dgm:cxn modelId="{FF61FEFE-EFA7-4F4C-8E93-FF6A97C66EA8}" type="presOf" srcId="{55C803B9-DE58-44C0-B71B-D2DFEB8691D4}" destId="{87090BFC-6BB3-47B4-B1C7-35301746D558}" srcOrd="0" destOrd="0" presId="urn:microsoft.com/office/officeart/2005/8/layout/matrix1"/>
    <dgm:cxn modelId="{72F100F7-C1C0-4799-ADD8-85921A7B2D23}" srcId="{55C803B9-DE58-44C0-B71B-D2DFEB8691D4}" destId="{3D94E766-AD1A-4605-B9F5-64AABCC20E80}" srcOrd="2" destOrd="0" parTransId="{5E1336FF-2833-435C-A981-B0009ADA44AD}" sibTransId="{D9800349-2347-4277-9170-D7818544CACC}"/>
    <dgm:cxn modelId="{880EE39A-344C-47EF-8B65-B1459B4BD65C}" srcId="{55C803B9-DE58-44C0-B71B-D2DFEB8691D4}" destId="{D9C7DC2E-0931-45E3-9E3B-73BC94F7A14E}" srcOrd="1" destOrd="0" parTransId="{96959BB5-8559-4F3D-AB05-B7CF0AA5DC5D}" sibTransId="{3D0B4ADC-1344-481B-BF09-F3003E8CBD76}"/>
    <dgm:cxn modelId="{0B0A0E5C-B8FC-46C3-BAA6-46F274EC3F8A}" type="presOf" srcId="{D9C7DC2E-0931-45E3-9E3B-73BC94F7A14E}" destId="{CC2FE6F3-9B7D-4F80-81CE-2F713A60E32E}" srcOrd="0" destOrd="0" presId="urn:microsoft.com/office/officeart/2005/8/layout/matrix1"/>
    <dgm:cxn modelId="{69F69DFC-196A-4490-A754-EDD3C063C821}" type="presOf" srcId="{A2FE1ABD-0268-43C4-BF44-DD67B53FB7BB}" destId="{04C9E4B9-9ED7-4BBE-94BC-7CA729CCF9D2}" srcOrd="1" destOrd="0" presId="urn:microsoft.com/office/officeart/2005/8/layout/matrix1"/>
    <dgm:cxn modelId="{BF1533D8-EA89-4B8C-B158-FCE3500C2F24}" type="presOf" srcId="{3D94E766-AD1A-4605-B9F5-64AABCC20E80}" destId="{FFE29703-4101-4412-82CE-9C7C277A62F2}" srcOrd="1" destOrd="0" presId="urn:microsoft.com/office/officeart/2005/8/layout/matrix1"/>
    <dgm:cxn modelId="{765F8FEF-2213-444C-B876-123339C27D48}" type="presOf" srcId="{D9C7DC2E-0931-45E3-9E3B-73BC94F7A14E}" destId="{46D22093-6E05-44AA-945B-EC38FA2FC1AD}" srcOrd="1" destOrd="0" presId="urn:microsoft.com/office/officeart/2005/8/layout/matrix1"/>
    <dgm:cxn modelId="{5504988F-B3B6-46E8-97FE-2BD6D23E3613}" type="presOf" srcId="{C63A647B-407D-445B-8377-9BF819FBEBBA}" destId="{B2AE5C8E-BEB9-4EB9-A053-7BC7C2D12503}" srcOrd="0" destOrd="0" presId="urn:microsoft.com/office/officeart/2005/8/layout/matrix1"/>
    <dgm:cxn modelId="{F88C3BF4-2A92-4F7F-8AD5-83D69E6A3478}" type="presOf" srcId="{4EFD8CC5-6484-4D92-A53D-8E61ED380313}" destId="{FEC76792-56B0-49AE-B0D8-5DCC4E41D206}" srcOrd="1" destOrd="0" presId="urn:microsoft.com/office/officeart/2005/8/layout/matrix1"/>
    <dgm:cxn modelId="{45E0B7EE-6BC2-4AE2-9B27-6D8180676D37}" srcId="{55C803B9-DE58-44C0-B71B-D2DFEB8691D4}" destId="{4EFD8CC5-6484-4D92-A53D-8E61ED380313}" srcOrd="3" destOrd="0" parTransId="{E31056B2-249D-4467-AA50-9001C842AC0B}" sibTransId="{7ECEF5B4-337F-49CA-BBF7-8B2380630FE9}"/>
    <dgm:cxn modelId="{273D53E4-0A37-40EC-864F-2EBDA6091AC8}" type="presOf" srcId="{3D94E766-AD1A-4605-B9F5-64AABCC20E80}" destId="{33A3D32D-E0F8-481E-895D-67DF3545CDD4}" srcOrd="0" destOrd="0" presId="urn:microsoft.com/office/officeart/2005/8/layout/matrix1"/>
    <dgm:cxn modelId="{90C12928-78D1-415F-9186-74E51894B9C5}" srcId="{C63A647B-407D-445B-8377-9BF819FBEBBA}" destId="{55C803B9-DE58-44C0-B71B-D2DFEB8691D4}" srcOrd="0" destOrd="0" parTransId="{6041216B-EC1C-44C9-BFE6-3603DF99C284}" sibTransId="{082872DD-DAF9-4DF7-BB68-CE89FE050B36}"/>
    <dgm:cxn modelId="{025AA5B3-EBBA-4AB8-917D-621732F3A6CA}" type="presOf" srcId="{A2FE1ABD-0268-43C4-BF44-DD67B53FB7BB}" destId="{5F803B6E-A215-40BA-BDD2-C307EB961F0D}" srcOrd="0" destOrd="0" presId="urn:microsoft.com/office/officeart/2005/8/layout/matrix1"/>
    <dgm:cxn modelId="{4608ECBA-50A9-4709-89DB-1B73DFE14C1C}" srcId="{55C803B9-DE58-44C0-B71B-D2DFEB8691D4}" destId="{A2FE1ABD-0268-43C4-BF44-DD67B53FB7BB}" srcOrd="0" destOrd="0" parTransId="{6B548087-5705-4569-8ED9-FC1C6EEE3288}" sibTransId="{17B32C1B-1F07-4E16-B3D8-C06B804011D2}"/>
    <dgm:cxn modelId="{94440B2E-E2A5-440D-81A6-793A7BBFA62A}" type="presParOf" srcId="{B2AE5C8E-BEB9-4EB9-A053-7BC7C2D12503}" destId="{2B62DC50-D230-4206-9C3D-F62D0F1678D0}" srcOrd="0" destOrd="0" presId="urn:microsoft.com/office/officeart/2005/8/layout/matrix1"/>
    <dgm:cxn modelId="{9BD79ABE-C2A4-45E6-AF12-AE62D28A057C}" type="presParOf" srcId="{2B62DC50-D230-4206-9C3D-F62D0F1678D0}" destId="{5F803B6E-A215-40BA-BDD2-C307EB961F0D}" srcOrd="0" destOrd="0" presId="urn:microsoft.com/office/officeart/2005/8/layout/matrix1"/>
    <dgm:cxn modelId="{D9CE5B81-90E7-4CAD-8A59-15C4127C1534}" type="presParOf" srcId="{2B62DC50-D230-4206-9C3D-F62D0F1678D0}" destId="{04C9E4B9-9ED7-4BBE-94BC-7CA729CCF9D2}" srcOrd="1" destOrd="0" presId="urn:microsoft.com/office/officeart/2005/8/layout/matrix1"/>
    <dgm:cxn modelId="{2CD0C7B6-E081-4E1D-94F5-1689CF4526AA}" type="presParOf" srcId="{2B62DC50-D230-4206-9C3D-F62D0F1678D0}" destId="{CC2FE6F3-9B7D-4F80-81CE-2F713A60E32E}" srcOrd="2" destOrd="0" presId="urn:microsoft.com/office/officeart/2005/8/layout/matrix1"/>
    <dgm:cxn modelId="{46948009-A982-412E-B4D9-D206FF700452}" type="presParOf" srcId="{2B62DC50-D230-4206-9C3D-F62D0F1678D0}" destId="{46D22093-6E05-44AA-945B-EC38FA2FC1AD}" srcOrd="3" destOrd="0" presId="urn:microsoft.com/office/officeart/2005/8/layout/matrix1"/>
    <dgm:cxn modelId="{81A59535-9317-4614-9FA8-2D6B7A285C0F}" type="presParOf" srcId="{2B62DC50-D230-4206-9C3D-F62D0F1678D0}" destId="{33A3D32D-E0F8-481E-895D-67DF3545CDD4}" srcOrd="4" destOrd="0" presId="urn:microsoft.com/office/officeart/2005/8/layout/matrix1"/>
    <dgm:cxn modelId="{D1ED30E2-0A64-4CF7-A092-746147CD42E6}" type="presParOf" srcId="{2B62DC50-D230-4206-9C3D-F62D0F1678D0}" destId="{FFE29703-4101-4412-82CE-9C7C277A62F2}" srcOrd="5" destOrd="0" presId="urn:microsoft.com/office/officeart/2005/8/layout/matrix1"/>
    <dgm:cxn modelId="{2AE1E246-8CD6-407C-A55D-C6232164E5FD}" type="presParOf" srcId="{2B62DC50-D230-4206-9C3D-F62D0F1678D0}" destId="{AA9A8C04-FFED-4E98-9317-19A00A4235B3}" srcOrd="6" destOrd="0" presId="urn:microsoft.com/office/officeart/2005/8/layout/matrix1"/>
    <dgm:cxn modelId="{7C19DFA5-3374-449D-B99E-2C04AACF972D}" type="presParOf" srcId="{2B62DC50-D230-4206-9C3D-F62D0F1678D0}" destId="{FEC76792-56B0-49AE-B0D8-5DCC4E41D206}" srcOrd="7" destOrd="0" presId="urn:microsoft.com/office/officeart/2005/8/layout/matrix1"/>
    <dgm:cxn modelId="{1562A738-57C9-4E25-8844-2AF85182BE17}" type="presParOf" srcId="{B2AE5C8E-BEB9-4EB9-A053-7BC7C2D12503}" destId="{87090BFC-6BB3-47B4-B1C7-35301746D558}" srcOrd="1" destOrd="0" presId="urn:microsoft.com/office/officeart/2005/8/layout/matrix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3A647B-407D-445B-8377-9BF819FBEBBA}" type="doc">
      <dgm:prSet loTypeId="urn:microsoft.com/office/officeart/2005/8/layout/matrix1" loCatId="matrix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5C803B9-DE58-44C0-B71B-D2DFEB8691D4}">
      <dgm:prSet phldrT="[Текст]" custT="1"/>
      <dgm:spPr/>
      <dgm:t>
        <a:bodyPr/>
        <a:lstStyle/>
        <a:p>
          <a:r>
            <a:rPr lang="ru-RU" sz="1600" dirty="0" smtClean="0"/>
            <a:t>Формула оксида фосфора (</a:t>
          </a:r>
          <a:r>
            <a:rPr lang="en-US" sz="1600" dirty="0" smtClean="0"/>
            <a:t>V</a:t>
          </a:r>
          <a:r>
            <a:rPr lang="ru-RU" sz="1600" dirty="0" smtClean="0"/>
            <a:t>)</a:t>
          </a:r>
          <a:endParaRPr lang="ru-RU" sz="1600" dirty="0"/>
        </a:p>
      </dgm:t>
    </dgm:pt>
    <dgm:pt modelId="{6041216B-EC1C-44C9-BFE6-3603DF99C284}" type="parTrans" cxnId="{90C12928-78D1-415F-9186-74E51894B9C5}">
      <dgm:prSet/>
      <dgm:spPr/>
      <dgm:t>
        <a:bodyPr/>
        <a:lstStyle/>
        <a:p>
          <a:endParaRPr lang="ru-RU"/>
        </a:p>
      </dgm:t>
    </dgm:pt>
    <dgm:pt modelId="{082872DD-DAF9-4DF7-BB68-CE89FE050B36}" type="sibTrans" cxnId="{90C12928-78D1-415F-9186-74E51894B9C5}">
      <dgm:prSet/>
      <dgm:spPr/>
      <dgm:t>
        <a:bodyPr/>
        <a:lstStyle/>
        <a:p>
          <a:endParaRPr lang="ru-RU"/>
        </a:p>
      </dgm:t>
    </dgm:pt>
    <dgm:pt modelId="{A2FE1ABD-0268-43C4-BF44-DD67B53FB7BB}">
      <dgm:prSet phldrT="[Текст]" custT="1"/>
      <dgm:spPr/>
      <dgm:t>
        <a:bodyPr/>
        <a:lstStyle/>
        <a:p>
          <a:r>
            <a:rPr lang="en-US" sz="4800" dirty="0" smtClean="0"/>
            <a:t>H3PO4</a:t>
          </a:r>
          <a:endParaRPr lang="ru-RU" sz="4800" dirty="0"/>
        </a:p>
      </dgm:t>
    </dgm:pt>
    <dgm:pt modelId="{6B548087-5705-4569-8ED9-FC1C6EEE3288}" type="parTrans" cxnId="{4608ECBA-50A9-4709-89DB-1B73DFE14C1C}">
      <dgm:prSet/>
      <dgm:spPr/>
      <dgm:t>
        <a:bodyPr/>
        <a:lstStyle/>
        <a:p>
          <a:endParaRPr lang="ru-RU"/>
        </a:p>
      </dgm:t>
    </dgm:pt>
    <dgm:pt modelId="{17B32C1B-1F07-4E16-B3D8-C06B804011D2}" type="sibTrans" cxnId="{4608ECBA-50A9-4709-89DB-1B73DFE14C1C}">
      <dgm:prSet/>
      <dgm:spPr/>
      <dgm:t>
        <a:bodyPr/>
        <a:lstStyle/>
        <a:p>
          <a:endParaRPr lang="ru-RU"/>
        </a:p>
      </dgm:t>
    </dgm:pt>
    <dgm:pt modelId="{D9C7DC2E-0931-45E3-9E3B-73BC94F7A14E}">
      <dgm:prSet phldrT="[Текст]" custT="1"/>
      <dgm:spPr/>
      <dgm:t>
        <a:bodyPr/>
        <a:lstStyle/>
        <a:p>
          <a:r>
            <a:rPr lang="en-US" sz="4800" dirty="0" smtClean="0"/>
            <a:t>PbO2</a:t>
          </a:r>
          <a:endParaRPr lang="ru-RU" sz="4800" dirty="0"/>
        </a:p>
      </dgm:t>
    </dgm:pt>
    <dgm:pt modelId="{96959BB5-8559-4F3D-AB05-B7CF0AA5DC5D}" type="parTrans" cxnId="{880EE39A-344C-47EF-8B65-B1459B4BD65C}">
      <dgm:prSet/>
      <dgm:spPr/>
      <dgm:t>
        <a:bodyPr/>
        <a:lstStyle/>
        <a:p>
          <a:endParaRPr lang="ru-RU"/>
        </a:p>
      </dgm:t>
    </dgm:pt>
    <dgm:pt modelId="{3D0B4ADC-1344-481B-BF09-F3003E8CBD76}" type="sibTrans" cxnId="{880EE39A-344C-47EF-8B65-B1459B4BD65C}">
      <dgm:prSet/>
      <dgm:spPr/>
      <dgm:t>
        <a:bodyPr/>
        <a:lstStyle/>
        <a:p>
          <a:endParaRPr lang="ru-RU"/>
        </a:p>
      </dgm:t>
    </dgm:pt>
    <dgm:pt modelId="{3D94E766-AD1A-4605-B9F5-64AABCC20E80}">
      <dgm:prSet phldrT="[Текст]" custT="1"/>
      <dgm:spPr/>
      <dgm:t>
        <a:bodyPr/>
        <a:lstStyle/>
        <a:p>
          <a:r>
            <a:rPr lang="en-US" sz="4800" dirty="0" smtClean="0"/>
            <a:t>P2O3</a:t>
          </a:r>
          <a:endParaRPr lang="ru-RU" sz="4800" dirty="0"/>
        </a:p>
      </dgm:t>
    </dgm:pt>
    <dgm:pt modelId="{5E1336FF-2833-435C-A981-B0009ADA44AD}" type="parTrans" cxnId="{72F100F7-C1C0-4799-ADD8-85921A7B2D23}">
      <dgm:prSet/>
      <dgm:spPr/>
      <dgm:t>
        <a:bodyPr/>
        <a:lstStyle/>
        <a:p>
          <a:endParaRPr lang="ru-RU"/>
        </a:p>
      </dgm:t>
    </dgm:pt>
    <dgm:pt modelId="{D9800349-2347-4277-9170-D7818544CACC}" type="sibTrans" cxnId="{72F100F7-C1C0-4799-ADD8-85921A7B2D23}">
      <dgm:prSet/>
      <dgm:spPr/>
      <dgm:t>
        <a:bodyPr/>
        <a:lstStyle/>
        <a:p>
          <a:endParaRPr lang="ru-RU"/>
        </a:p>
      </dgm:t>
    </dgm:pt>
    <dgm:pt modelId="{4EFD8CC5-6484-4D92-A53D-8E61ED380313}">
      <dgm:prSet phldrT="[Текст]" custT="1"/>
      <dgm:spPr/>
      <dgm:t>
        <a:bodyPr/>
        <a:lstStyle/>
        <a:p>
          <a:r>
            <a:rPr lang="en-US" sz="4800" dirty="0" smtClean="0"/>
            <a:t>P2O5</a:t>
          </a:r>
          <a:endParaRPr lang="ru-RU" sz="4800" dirty="0"/>
        </a:p>
      </dgm:t>
    </dgm:pt>
    <dgm:pt modelId="{E31056B2-249D-4467-AA50-9001C842AC0B}" type="parTrans" cxnId="{45E0B7EE-6BC2-4AE2-9B27-6D8180676D37}">
      <dgm:prSet/>
      <dgm:spPr/>
      <dgm:t>
        <a:bodyPr/>
        <a:lstStyle/>
        <a:p>
          <a:endParaRPr lang="ru-RU"/>
        </a:p>
      </dgm:t>
    </dgm:pt>
    <dgm:pt modelId="{7ECEF5B4-337F-49CA-BBF7-8B2380630FE9}" type="sibTrans" cxnId="{45E0B7EE-6BC2-4AE2-9B27-6D8180676D37}">
      <dgm:prSet/>
      <dgm:spPr/>
      <dgm:t>
        <a:bodyPr/>
        <a:lstStyle/>
        <a:p>
          <a:endParaRPr lang="ru-RU"/>
        </a:p>
      </dgm:t>
    </dgm:pt>
    <dgm:pt modelId="{B2AE5C8E-BEB9-4EB9-A053-7BC7C2D12503}" type="pres">
      <dgm:prSet presAssocID="{C63A647B-407D-445B-8377-9BF819FBEBB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62DC50-D230-4206-9C3D-F62D0F1678D0}" type="pres">
      <dgm:prSet presAssocID="{C63A647B-407D-445B-8377-9BF819FBEBBA}" presName="matrix" presStyleCnt="0"/>
      <dgm:spPr/>
    </dgm:pt>
    <dgm:pt modelId="{5F803B6E-A215-40BA-BDD2-C307EB961F0D}" type="pres">
      <dgm:prSet presAssocID="{C63A647B-407D-445B-8377-9BF819FBEBBA}" presName="tile1" presStyleLbl="node1" presStyleIdx="0" presStyleCnt="4"/>
      <dgm:spPr/>
      <dgm:t>
        <a:bodyPr/>
        <a:lstStyle/>
        <a:p>
          <a:endParaRPr lang="ru-RU"/>
        </a:p>
      </dgm:t>
    </dgm:pt>
    <dgm:pt modelId="{04C9E4B9-9ED7-4BBE-94BC-7CA729CCF9D2}" type="pres">
      <dgm:prSet presAssocID="{C63A647B-407D-445B-8377-9BF819FBEBB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FE6F3-9B7D-4F80-81CE-2F713A60E32E}" type="pres">
      <dgm:prSet presAssocID="{C63A647B-407D-445B-8377-9BF819FBEBBA}" presName="tile2" presStyleLbl="node1" presStyleIdx="1" presStyleCnt="4"/>
      <dgm:spPr/>
      <dgm:t>
        <a:bodyPr/>
        <a:lstStyle/>
        <a:p>
          <a:endParaRPr lang="ru-RU"/>
        </a:p>
      </dgm:t>
    </dgm:pt>
    <dgm:pt modelId="{46D22093-6E05-44AA-945B-EC38FA2FC1AD}" type="pres">
      <dgm:prSet presAssocID="{C63A647B-407D-445B-8377-9BF819FBEBB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3D32D-E0F8-481E-895D-67DF3545CDD4}" type="pres">
      <dgm:prSet presAssocID="{C63A647B-407D-445B-8377-9BF819FBEBBA}" presName="tile3" presStyleLbl="node1" presStyleIdx="2" presStyleCnt="4"/>
      <dgm:spPr/>
      <dgm:t>
        <a:bodyPr/>
        <a:lstStyle/>
        <a:p>
          <a:endParaRPr lang="ru-RU"/>
        </a:p>
      </dgm:t>
    </dgm:pt>
    <dgm:pt modelId="{FFE29703-4101-4412-82CE-9C7C277A62F2}" type="pres">
      <dgm:prSet presAssocID="{C63A647B-407D-445B-8377-9BF819FBEBB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A8C04-FFED-4E98-9317-19A00A4235B3}" type="pres">
      <dgm:prSet presAssocID="{C63A647B-407D-445B-8377-9BF819FBEBBA}" presName="tile4" presStyleLbl="node1" presStyleIdx="3" presStyleCnt="4"/>
      <dgm:spPr/>
      <dgm:t>
        <a:bodyPr/>
        <a:lstStyle/>
        <a:p>
          <a:endParaRPr lang="ru-RU"/>
        </a:p>
      </dgm:t>
    </dgm:pt>
    <dgm:pt modelId="{FEC76792-56B0-49AE-B0D8-5DCC4E41D206}" type="pres">
      <dgm:prSet presAssocID="{C63A647B-407D-445B-8377-9BF819FBEBB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90BFC-6BB3-47B4-B1C7-35301746D558}" type="pres">
      <dgm:prSet presAssocID="{C63A647B-407D-445B-8377-9BF819FBEBB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7ECD47A-3165-49CD-97FB-3991E10D37AE}" type="presOf" srcId="{C63A647B-407D-445B-8377-9BF819FBEBBA}" destId="{B2AE5C8E-BEB9-4EB9-A053-7BC7C2D12503}" srcOrd="0" destOrd="0" presId="urn:microsoft.com/office/officeart/2005/8/layout/matrix1"/>
    <dgm:cxn modelId="{F9CC80B1-C653-4D03-8838-C91BEB7A921B}" type="presOf" srcId="{3D94E766-AD1A-4605-B9F5-64AABCC20E80}" destId="{33A3D32D-E0F8-481E-895D-67DF3545CDD4}" srcOrd="0" destOrd="0" presId="urn:microsoft.com/office/officeart/2005/8/layout/matrix1"/>
    <dgm:cxn modelId="{72F100F7-C1C0-4799-ADD8-85921A7B2D23}" srcId="{55C803B9-DE58-44C0-B71B-D2DFEB8691D4}" destId="{3D94E766-AD1A-4605-B9F5-64AABCC20E80}" srcOrd="2" destOrd="0" parTransId="{5E1336FF-2833-435C-A981-B0009ADA44AD}" sibTransId="{D9800349-2347-4277-9170-D7818544CACC}"/>
    <dgm:cxn modelId="{880EE39A-344C-47EF-8B65-B1459B4BD65C}" srcId="{55C803B9-DE58-44C0-B71B-D2DFEB8691D4}" destId="{D9C7DC2E-0931-45E3-9E3B-73BC94F7A14E}" srcOrd="1" destOrd="0" parTransId="{96959BB5-8559-4F3D-AB05-B7CF0AA5DC5D}" sibTransId="{3D0B4ADC-1344-481B-BF09-F3003E8CBD76}"/>
    <dgm:cxn modelId="{2808E6AC-D54D-4284-882B-858821F4414F}" type="presOf" srcId="{A2FE1ABD-0268-43C4-BF44-DD67B53FB7BB}" destId="{5F803B6E-A215-40BA-BDD2-C307EB961F0D}" srcOrd="0" destOrd="0" presId="urn:microsoft.com/office/officeart/2005/8/layout/matrix1"/>
    <dgm:cxn modelId="{0A3337EC-584D-4CF9-AE7E-D25BC10E169C}" type="presOf" srcId="{D9C7DC2E-0931-45E3-9E3B-73BC94F7A14E}" destId="{46D22093-6E05-44AA-945B-EC38FA2FC1AD}" srcOrd="1" destOrd="0" presId="urn:microsoft.com/office/officeart/2005/8/layout/matrix1"/>
    <dgm:cxn modelId="{853FC083-F90A-494A-99DF-614CB62C06C3}" type="presOf" srcId="{3D94E766-AD1A-4605-B9F5-64AABCC20E80}" destId="{FFE29703-4101-4412-82CE-9C7C277A62F2}" srcOrd="1" destOrd="0" presId="urn:microsoft.com/office/officeart/2005/8/layout/matrix1"/>
    <dgm:cxn modelId="{D6B8537E-C56F-4FCB-9815-DCFCE28F9656}" type="presOf" srcId="{A2FE1ABD-0268-43C4-BF44-DD67B53FB7BB}" destId="{04C9E4B9-9ED7-4BBE-94BC-7CA729CCF9D2}" srcOrd="1" destOrd="0" presId="urn:microsoft.com/office/officeart/2005/8/layout/matrix1"/>
    <dgm:cxn modelId="{A3D6FD61-2F3D-4665-9F19-C1B14AFBB566}" type="presOf" srcId="{4EFD8CC5-6484-4D92-A53D-8E61ED380313}" destId="{FEC76792-56B0-49AE-B0D8-5DCC4E41D206}" srcOrd="1" destOrd="0" presId="urn:microsoft.com/office/officeart/2005/8/layout/matrix1"/>
    <dgm:cxn modelId="{B2BA058A-9ED9-4E72-BB99-B40FBEC8C990}" type="presOf" srcId="{4EFD8CC5-6484-4D92-A53D-8E61ED380313}" destId="{AA9A8C04-FFED-4E98-9317-19A00A4235B3}" srcOrd="0" destOrd="0" presId="urn:microsoft.com/office/officeart/2005/8/layout/matrix1"/>
    <dgm:cxn modelId="{45E0B7EE-6BC2-4AE2-9B27-6D8180676D37}" srcId="{55C803B9-DE58-44C0-B71B-D2DFEB8691D4}" destId="{4EFD8CC5-6484-4D92-A53D-8E61ED380313}" srcOrd="3" destOrd="0" parTransId="{E31056B2-249D-4467-AA50-9001C842AC0B}" sibTransId="{7ECEF5B4-337F-49CA-BBF7-8B2380630FE9}"/>
    <dgm:cxn modelId="{15BA7937-B45A-4176-9F25-161450DFF26F}" type="presOf" srcId="{D9C7DC2E-0931-45E3-9E3B-73BC94F7A14E}" destId="{CC2FE6F3-9B7D-4F80-81CE-2F713A60E32E}" srcOrd="0" destOrd="0" presId="urn:microsoft.com/office/officeart/2005/8/layout/matrix1"/>
    <dgm:cxn modelId="{6B3EF40A-1976-47C1-9EF0-125ED4657827}" type="presOf" srcId="{55C803B9-DE58-44C0-B71B-D2DFEB8691D4}" destId="{87090BFC-6BB3-47B4-B1C7-35301746D558}" srcOrd="0" destOrd="0" presId="urn:microsoft.com/office/officeart/2005/8/layout/matrix1"/>
    <dgm:cxn modelId="{90C12928-78D1-415F-9186-74E51894B9C5}" srcId="{C63A647B-407D-445B-8377-9BF819FBEBBA}" destId="{55C803B9-DE58-44C0-B71B-D2DFEB8691D4}" srcOrd="0" destOrd="0" parTransId="{6041216B-EC1C-44C9-BFE6-3603DF99C284}" sibTransId="{082872DD-DAF9-4DF7-BB68-CE89FE050B36}"/>
    <dgm:cxn modelId="{4608ECBA-50A9-4709-89DB-1B73DFE14C1C}" srcId="{55C803B9-DE58-44C0-B71B-D2DFEB8691D4}" destId="{A2FE1ABD-0268-43C4-BF44-DD67B53FB7BB}" srcOrd="0" destOrd="0" parTransId="{6B548087-5705-4569-8ED9-FC1C6EEE3288}" sibTransId="{17B32C1B-1F07-4E16-B3D8-C06B804011D2}"/>
    <dgm:cxn modelId="{D3C69313-7A85-4406-8E80-C58BA63C8EBA}" type="presParOf" srcId="{B2AE5C8E-BEB9-4EB9-A053-7BC7C2D12503}" destId="{2B62DC50-D230-4206-9C3D-F62D0F1678D0}" srcOrd="0" destOrd="0" presId="urn:microsoft.com/office/officeart/2005/8/layout/matrix1"/>
    <dgm:cxn modelId="{9D5EA315-3303-41E7-9654-F703CDF9A9C9}" type="presParOf" srcId="{2B62DC50-D230-4206-9C3D-F62D0F1678D0}" destId="{5F803B6E-A215-40BA-BDD2-C307EB961F0D}" srcOrd="0" destOrd="0" presId="urn:microsoft.com/office/officeart/2005/8/layout/matrix1"/>
    <dgm:cxn modelId="{96CBCF33-3AB1-47C2-A59A-C5F2DCC0AD87}" type="presParOf" srcId="{2B62DC50-D230-4206-9C3D-F62D0F1678D0}" destId="{04C9E4B9-9ED7-4BBE-94BC-7CA729CCF9D2}" srcOrd="1" destOrd="0" presId="urn:microsoft.com/office/officeart/2005/8/layout/matrix1"/>
    <dgm:cxn modelId="{84DC5E43-512C-45C5-B42B-1DF1EDDE3991}" type="presParOf" srcId="{2B62DC50-D230-4206-9C3D-F62D0F1678D0}" destId="{CC2FE6F3-9B7D-4F80-81CE-2F713A60E32E}" srcOrd="2" destOrd="0" presId="urn:microsoft.com/office/officeart/2005/8/layout/matrix1"/>
    <dgm:cxn modelId="{2CBB0FC1-C1A7-4A02-B36A-2562B07ABF8E}" type="presParOf" srcId="{2B62DC50-D230-4206-9C3D-F62D0F1678D0}" destId="{46D22093-6E05-44AA-945B-EC38FA2FC1AD}" srcOrd="3" destOrd="0" presId="urn:microsoft.com/office/officeart/2005/8/layout/matrix1"/>
    <dgm:cxn modelId="{07A4FDFD-B3BA-43B6-A2E5-D6503AB655A7}" type="presParOf" srcId="{2B62DC50-D230-4206-9C3D-F62D0F1678D0}" destId="{33A3D32D-E0F8-481E-895D-67DF3545CDD4}" srcOrd="4" destOrd="0" presId="urn:microsoft.com/office/officeart/2005/8/layout/matrix1"/>
    <dgm:cxn modelId="{8A820335-3B69-4FF0-9C41-D35ED2A7161B}" type="presParOf" srcId="{2B62DC50-D230-4206-9C3D-F62D0F1678D0}" destId="{FFE29703-4101-4412-82CE-9C7C277A62F2}" srcOrd="5" destOrd="0" presId="urn:microsoft.com/office/officeart/2005/8/layout/matrix1"/>
    <dgm:cxn modelId="{70618776-0D5D-4606-BFE8-FB4F1254BCFE}" type="presParOf" srcId="{2B62DC50-D230-4206-9C3D-F62D0F1678D0}" destId="{AA9A8C04-FFED-4E98-9317-19A00A4235B3}" srcOrd="6" destOrd="0" presId="urn:microsoft.com/office/officeart/2005/8/layout/matrix1"/>
    <dgm:cxn modelId="{9BBEB2A2-34A1-4ABD-922F-2D3FD88D7E12}" type="presParOf" srcId="{2B62DC50-D230-4206-9C3D-F62D0F1678D0}" destId="{FEC76792-56B0-49AE-B0D8-5DCC4E41D206}" srcOrd="7" destOrd="0" presId="urn:microsoft.com/office/officeart/2005/8/layout/matrix1"/>
    <dgm:cxn modelId="{9A190D56-7512-4ACC-B74F-25BCC9F05D81}" type="presParOf" srcId="{B2AE5C8E-BEB9-4EB9-A053-7BC7C2D12503}" destId="{87090BFC-6BB3-47B4-B1C7-35301746D558}" srcOrd="1" destOrd="0" presId="urn:microsoft.com/office/officeart/2005/8/layout/matrix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3A647B-407D-445B-8377-9BF819FBEBBA}" type="doc">
      <dgm:prSet loTypeId="urn:microsoft.com/office/officeart/2005/8/layout/matrix1" loCatId="matrix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5C803B9-DE58-44C0-B71B-D2DFEB8691D4}">
      <dgm:prSet phldrT="[Текст]" custT="1"/>
      <dgm:spPr/>
      <dgm:t>
        <a:bodyPr/>
        <a:lstStyle/>
        <a:p>
          <a:r>
            <a:rPr lang="ru-RU" sz="1600" dirty="0" smtClean="0"/>
            <a:t>Выберите кислотный оксид</a:t>
          </a:r>
          <a:endParaRPr lang="ru-RU" sz="1600" dirty="0"/>
        </a:p>
      </dgm:t>
    </dgm:pt>
    <dgm:pt modelId="{6041216B-EC1C-44C9-BFE6-3603DF99C284}" type="parTrans" cxnId="{90C12928-78D1-415F-9186-74E51894B9C5}">
      <dgm:prSet/>
      <dgm:spPr/>
      <dgm:t>
        <a:bodyPr/>
        <a:lstStyle/>
        <a:p>
          <a:endParaRPr lang="ru-RU"/>
        </a:p>
      </dgm:t>
    </dgm:pt>
    <dgm:pt modelId="{082872DD-DAF9-4DF7-BB68-CE89FE050B36}" type="sibTrans" cxnId="{90C12928-78D1-415F-9186-74E51894B9C5}">
      <dgm:prSet/>
      <dgm:spPr/>
      <dgm:t>
        <a:bodyPr/>
        <a:lstStyle/>
        <a:p>
          <a:endParaRPr lang="ru-RU"/>
        </a:p>
      </dgm:t>
    </dgm:pt>
    <dgm:pt modelId="{A2FE1ABD-0268-43C4-BF44-DD67B53FB7BB}">
      <dgm:prSet phldrT="[Текст]" custT="1"/>
      <dgm:spPr/>
      <dgm:t>
        <a:bodyPr/>
        <a:lstStyle/>
        <a:p>
          <a:r>
            <a:rPr lang="en-US" sz="4800" dirty="0" smtClean="0"/>
            <a:t>SO3</a:t>
          </a:r>
          <a:endParaRPr lang="ru-RU" sz="4800" dirty="0"/>
        </a:p>
      </dgm:t>
    </dgm:pt>
    <dgm:pt modelId="{6B548087-5705-4569-8ED9-FC1C6EEE3288}" type="parTrans" cxnId="{4608ECBA-50A9-4709-89DB-1B73DFE14C1C}">
      <dgm:prSet/>
      <dgm:spPr/>
      <dgm:t>
        <a:bodyPr/>
        <a:lstStyle/>
        <a:p>
          <a:endParaRPr lang="ru-RU"/>
        </a:p>
      </dgm:t>
    </dgm:pt>
    <dgm:pt modelId="{17B32C1B-1F07-4E16-B3D8-C06B804011D2}" type="sibTrans" cxnId="{4608ECBA-50A9-4709-89DB-1B73DFE14C1C}">
      <dgm:prSet/>
      <dgm:spPr/>
      <dgm:t>
        <a:bodyPr/>
        <a:lstStyle/>
        <a:p>
          <a:endParaRPr lang="ru-RU"/>
        </a:p>
      </dgm:t>
    </dgm:pt>
    <dgm:pt modelId="{D9C7DC2E-0931-45E3-9E3B-73BC94F7A14E}">
      <dgm:prSet phldrT="[Текст]" custT="1"/>
      <dgm:spPr/>
      <dgm:t>
        <a:bodyPr/>
        <a:lstStyle/>
        <a:p>
          <a:r>
            <a:rPr lang="en-US" sz="4800" dirty="0" smtClean="0"/>
            <a:t>SnO2</a:t>
          </a:r>
          <a:endParaRPr lang="ru-RU" sz="4800" dirty="0"/>
        </a:p>
      </dgm:t>
    </dgm:pt>
    <dgm:pt modelId="{96959BB5-8559-4F3D-AB05-B7CF0AA5DC5D}" type="parTrans" cxnId="{880EE39A-344C-47EF-8B65-B1459B4BD65C}">
      <dgm:prSet/>
      <dgm:spPr/>
      <dgm:t>
        <a:bodyPr/>
        <a:lstStyle/>
        <a:p>
          <a:endParaRPr lang="ru-RU"/>
        </a:p>
      </dgm:t>
    </dgm:pt>
    <dgm:pt modelId="{3D0B4ADC-1344-481B-BF09-F3003E8CBD76}" type="sibTrans" cxnId="{880EE39A-344C-47EF-8B65-B1459B4BD65C}">
      <dgm:prSet/>
      <dgm:spPr/>
      <dgm:t>
        <a:bodyPr/>
        <a:lstStyle/>
        <a:p>
          <a:endParaRPr lang="ru-RU"/>
        </a:p>
      </dgm:t>
    </dgm:pt>
    <dgm:pt modelId="{3D94E766-AD1A-4605-B9F5-64AABCC20E80}">
      <dgm:prSet phldrT="[Текст]" custT="1"/>
      <dgm:spPr/>
      <dgm:t>
        <a:bodyPr/>
        <a:lstStyle/>
        <a:p>
          <a:r>
            <a:rPr lang="en-US" sz="4800" dirty="0" smtClean="0"/>
            <a:t>Cr2O3</a:t>
          </a:r>
          <a:endParaRPr lang="ru-RU" sz="4800" dirty="0"/>
        </a:p>
      </dgm:t>
    </dgm:pt>
    <dgm:pt modelId="{5E1336FF-2833-435C-A981-B0009ADA44AD}" type="parTrans" cxnId="{72F100F7-C1C0-4799-ADD8-85921A7B2D23}">
      <dgm:prSet/>
      <dgm:spPr/>
      <dgm:t>
        <a:bodyPr/>
        <a:lstStyle/>
        <a:p>
          <a:endParaRPr lang="ru-RU"/>
        </a:p>
      </dgm:t>
    </dgm:pt>
    <dgm:pt modelId="{D9800349-2347-4277-9170-D7818544CACC}" type="sibTrans" cxnId="{72F100F7-C1C0-4799-ADD8-85921A7B2D23}">
      <dgm:prSet/>
      <dgm:spPr/>
      <dgm:t>
        <a:bodyPr/>
        <a:lstStyle/>
        <a:p>
          <a:endParaRPr lang="ru-RU"/>
        </a:p>
      </dgm:t>
    </dgm:pt>
    <dgm:pt modelId="{4EFD8CC5-6484-4D92-A53D-8E61ED380313}">
      <dgm:prSet phldrT="[Текст]" custT="1"/>
      <dgm:spPr/>
      <dgm:t>
        <a:bodyPr/>
        <a:lstStyle/>
        <a:p>
          <a:r>
            <a:rPr lang="en-US" sz="4800" dirty="0" err="1" smtClean="0"/>
            <a:t>CaO</a:t>
          </a:r>
          <a:endParaRPr lang="ru-RU" sz="4800" dirty="0"/>
        </a:p>
      </dgm:t>
    </dgm:pt>
    <dgm:pt modelId="{E31056B2-249D-4467-AA50-9001C842AC0B}" type="parTrans" cxnId="{45E0B7EE-6BC2-4AE2-9B27-6D8180676D37}">
      <dgm:prSet/>
      <dgm:spPr/>
      <dgm:t>
        <a:bodyPr/>
        <a:lstStyle/>
        <a:p>
          <a:endParaRPr lang="ru-RU"/>
        </a:p>
      </dgm:t>
    </dgm:pt>
    <dgm:pt modelId="{7ECEF5B4-337F-49CA-BBF7-8B2380630FE9}" type="sibTrans" cxnId="{45E0B7EE-6BC2-4AE2-9B27-6D8180676D37}">
      <dgm:prSet/>
      <dgm:spPr/>
      <dgm:t>
        <a:bodyPr/>
        <a:lstStyle/>
        <a:p>
          <a:endParaRPr lang="ru-RU"/>
        </a:p>
      </dgm:t>
    </dgm:pt>
    <dgm:pt modelId="{B2AE5C8E-BEB9-4EB9-A053-7BC7C2D12503}" type="pres">
      <dgm:prSet presAssocID="{C63A647B-407D-445B-8377-9BF819FBEBB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62DC50-D230-4206-9C3D-F62D0F1678D0}" type="pres">
      <dgm:prSet presAssocID="{C63A647B-407D-445B-8377-9BF819FBEBBA}" presName="matrix" presStyleCnt="0"/>
      <dgm:spPr/>
    </dgm:pt>
    <dgm:pt modelId="{5F803B6E-A215-40BA-BDD2-C307EB961F0D}" type="pres">
      <dgm:prSet presAssocID="{C63A647B-407D-445B-8377-9BF819FBEBBA}" presName="tile1" presStyleLbl="node1" presStyleIdx="0" presStyleCnt="4"/>
      <dgm:spPr/>
      <dgm:t>
        <a:bodyPr/>
        <a:lstStyle/>
        <a:p>
          <a:endParaRPr lang="ru-RU"/>
        </a:p>
      </dgm:t>
    </dgm:pt>
    <dgm:pt modelId="{04C9E4B9-9ED7-4BBE-94BC-7CA729CCF9D2}" type="pres">
      <dgm:prSet presAssocID="{C63A647B-407D-445B-8377-9BF819FBEBB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FE6F3-9B7D-4F80-81CE-2F713A60E32E}" type="pres">
      <dgm:prSet presAssocID="{C63A647B-407D-445B-8377-9BF819FBEBBA}" presName="tile2" presStyleLbl="node1" presStyleIdx="1" presStyleCnt="4"/>
      <dgm:spPr/>
      <dgm:t>
        <a:bodyPr/>
        <a:lstStyle/>
        <a:p>
          <a:endParaRPr lang="ru-RU"/>
        </a:p>
      </dgm:t>
    </dgm:pt>
    <dgm:pt modelId="{46D22093-6E05-44AA-945B-EC38FA2FC1AD}" type="pres">
      <dgm:prSet presAssocID="{C63A647B-407D-445B-8377-9BF819FBEBB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3D32D-E0F8-481E-895D-67DF3545CDD4}" type="pres">
      <dgm:prSet presAssocID="{C63A647B-407D-445B-8377-9BF819FBEBBA}" presName="tile3" presStyleLbl="node1" presStyleIdx="2" presStyleCnt="4"/>
      <dgm:spPr/>
      <dgm:t>
        <a:bodyPr/>
        <a:lstStyle/>
        <a:p>
          <a:endParaRPr lang="ru-RU"/>
        </a:p>
      </dgm:t>
    </dgm:pt>
    <dgm:pt modelId="{FFE29703-4101-4412-82CE-9C7C277A62F2}" type="pres">
      <dgm:prSet presAssocID="{C63A647B-407D-445B-8377-9BF819FBEBB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A8C04-FFED-4E98-9317-19A00A4235B3}" type="pres">
      <dgm:prSet presAssocID="{C63A647B-407D-445B-8377-9BF819FBEBBA}" presName="tile4" presStyleLbl="node1" presStyleIdx="3" presStyleCnt="4"/>
      <dgm:spPr/>
      <dgm:t>
        <a:bodyPr/>
        <a:lstStyle/>
        <a:p>
          <a:endParaRPr lang="ru-RU"/>
        </a:p>
      </dgm:t>
    </dgm:pt>
    <dgm:pt modelId="{FEC76792-56B0-49AE-B0D8-5DCC4E41D206}" type="pres">
      <dgm:prSet presAssocID="{C63A647B-407D-445B-8377-9BF819FBEBB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90BFC-6BB3-47B4-B1C7-35301746D558}" type="pres">
      <dgm:prSet presAssocID="{C63A647B-407D-445B-8377-9BF819FBEBB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245B3D1E-C65B-4926-B3F3-F5576271208C}" type="presOf" srcId="{A2FE1ABD-0268-43C4-BF44-DD67B53FB7BB}" destId="{5F803B6E-A215-40BA-BDD2-C307EB961F0D}" srcOrd="0" destOrd="0" presId="urn:microsoft.com/office/officeart/2005/8/layout/matrix1"/>
    <dgm:cxn modelId="{9FDA717D-1DA6-46FC-93A4-951687398EE6}" type="presOf" srcId="{A2FE1ABD-0268-43C4-BF44-DD67B53FB7BB}" destId="{04C9E4B9-9ED7-4BBE-94BC-7CA729CCF9D2}" srcOrd="1" destOrd="0" presId="urn:microsoft.com/office/officeart/2005/8/layout/matrix1"/>
    <dgm:cxn modelId="{4608ECBA-50A9-4709-89DB-1B73DFE14C1C}" srcId="{55C803B9-DE58-44C0-B71B-D2DFEB8691D4}" destId="{A2FE1ABD-0268-43C4-BF44-DD67B53FB7BB}" srcOrd="0" destOrd="0" parTransId="{6B548087-5705-4569-8ED9-FC1C6EEE3288}" sibTransId="{17B32C1B-1F07-4E16-B3D8-C06B804011D2}"/>
    <dgm:cxn modelId="{F74A93EB-FB40-4104-810A-E0F9B20E18B3}" type="presOf" srcId="{55C803B9-DE58-44C0-B71B-D2DFEB8691D4}" destId="{87090BFC-6BB3-47B4-B1C7-35301746D558}" srcOrd="0" destOrd="0" presId="urn:microsoft.com/office/officeart/2005/8/layout/matrix1"/>
    <dgm:cxn modelId="{AB1F0C9E-AFF2-43D8-B4F7-187772791FBB}" type="presOf" srcId="{3D94E766-AD1A-4605-B9F5-64AABCC20E80}" destId="{FFE29703-4101-4412-82CE-9C7C277A62F2}" srcOrd="1" destOrd="0" presId="urn:microsoft.com/office/officeart/2005/8/layout/matrix1"/>
    <dgm:cxn modelId="{852FD390-D275-4670-8D78-F7CDEBD39EE0}" type="presOf" srcId="{4EFD8CC5-6484-4D92-A53D-8E61ED380313}" destId="{AA9A8C04-FFED-4E98-9317-19A00A4235B3}" srcOrd="0" destOrd="0" presId="urn:microsoft.com/office/officeart/2005/8/layout/matrix1"/>
    <dgm:cxn modelId="{FCF312BA-BABE-47C5-8FD6-C777CCDC4186}" type="presOf" srcId="{C63A647B-407D-445B-8377-9BF819FBEBBA}" destId="{B2AE5C8E-BEB9-4EB9-A053-7BC7C2D12503}" srcOrd="0" destOrd="0" presId="urn:microsoft.com/office/officeart/2005/8/layout/matrix1"/>
    <dgm:cxn modelId="{880EE39A-344C-47EF-8B65-B1459B4BD65C}" srcId="{55C803B9-DE58-44C0-B71B-D2DFEB8691D4}" destId="{D9C7DC2E-0931-45E3-9E3B-73BC94F7A14E}" srcOrd="1" destOrd="0" parTransId="{96959BB5-8559-4F3D-AB05-B7CF0AA5DC5D}" sibTransId="{3D0B4ADC-1344-481B-BF09-F3003E8CBD76}"/>
    <dgm:cxn modelId="{E62FA92F-B6C8-4C58-A7C8-5C91BEB34996}" type="presOf" srcId="{D9C7DC2E-0931-45E3-9E3B-73BC94F7A14E}" destId="{CC2FE6F3-9B7D-4F80-81CE-2F713A60E32E}" srcOrd="0" destOrd="0" presId="urn:microsoft.com/office/officeart/2005/8/layout/matrix1"/>
    <dgm:cxn modelId="{40E189C3-58EE-4E5B-895E-852F610A2339}" type="presOf" srcId="{4EFD8CC5-6484-4D92-A53D-8E61ED380313}" destId="{FEC76792-56B0-49AE-B0D8-5DCC4E41D206}" srcOrd="1" destOrd="0" presId="urn:microsoft.com/office/officeart/2005/8/layout/matrix1"/>
    <dgm:cxn modelId="{547E6831-A874-4601-86C3-78E047DF7A87}" type="presOf" srcId="{3D94E766-AD1A-4605-B9F5-64AABCC20E80}" destId="{33A3D32D-E0F8-481E-895D-67DF3545CDD4}" srcOrd="0" destOrd="0" presId="urn:microsoft.com/office/officeart/2005/8/layout/matrix1"/>
    <dgm:cxn modelId="{90C12928-78D1-415F-9186-74E51894B9C5}" srcId="{C63A647B-407D-445B-8377-9BF819FBEBBA}" destId="{55C803B9-DE58-44C0-B71B-D2DFEB8691D4}" srcOrd="0" destOrd="0" parTransId="{6041216B-EC1C-44C9-BFE6-3603DF99C284}" sibTransId="{082872DD-DAF9-4DF7-BB68-CE89FE050B36}"/>
    <dgm:cxn modelId="{C7A8E0BC-5E3C-4DC1-9C76-BA96BEBB1057}" type="presOf" srcId="{D9C7DC2E-0931-45E3-9E3B-73BC94F7A14E}" destId="{46D22093-6E05-44AA-945B-EC38FA2FC1AD}" srcOrd="1" destOrd="0" presId="urn:microsoft.com/office/officeart/2005/8/layout/matrix1"/>
    <dgm:cxn modelId="{72F100F7-C1C0-4799-ADD8-85921A7B2D23}" srcId="{55C803B9-DE58-44C0-B71B-D2DFEB8691D4}" destId="{3D94E766-AD1A-4605-B9F5-64AABCC20E80}" srcOrd="2" destOrd="0" parTransId="{5E1336FF-2833-435C-A981-B0009ADA44AD}" sibTransId="{D9800349-2347-4277-9170-D7818544CACC}"/>
    <dgm:cxn modelId="{45E0B7EE-6BC2-4AE2-9B27-6D8180676D37}" srcId="{55C803B9-DE58-44C0-B71B-D2DFEB8691D4}" destId="{4EFD8CC5-6484-4D92-A53D-8E61ED380313}" srcOrd="3" destOrd="0" parTransId="{E31056B2-249D-4467-AA50-9001C842AC0B}" sibTransId="{7ECEF5B4-337F-49CA-BBF7-8B2380630FE9}"/>
    <dgm:cxn modelId="{5365261C-2BC2-4724-ABB9-D0A1B1B1F304}" type="presParOf" srcId="{B2AE5C8E-BEB9-4EB9-A053-7BC7C2D12503}" destId="{2B62DC50-D230-4206-9C3D-F62D0F1678D0}" srcOrd="0" destOrd="0" presId="urn:microsoft.com/office/officeart/2005/8/layout/matrix1"/>
    <dgm:cxn modelId="{D572D60A-901C-4EA1-9788-4672C21BFF17}" type="presParOf" srcId="{2B62DC50-D230-4206-9C3D-F62D0F1678D0}" destId="{5F803B6E-A215-40BA-BDD2-C307EB961F0D}" srcOrd="0" destOrd="0" presId="urn:microsoft.com/office/officeart/2005/8/layout/matrix1"/>
    <dgm:cxn modelId="{06714D3D-DA01-4FD8-857F-2E0E2D57AD37}" type="presParOf" srcId="{2B62DC50-D230-4206-9C3D-F62D0F1678D0}" destId="{04C9E4B9-9ED7-4BBE-94BC-7CA729CCF9D2}" srcOrd="1" destOrd="0" presId="urn:microsoft.com/office/officeart/2005/8/layout/matrix1"/>
    <dgm:cxn modelId="{FC8AD862-5543-4441-A241-FA43950B37F1}" type="presParOf" srcId="{2B62DC50-D230-4206-9C3D-F62D0F1678D0}" destId="{CC2FE6F3-9B7D-4F80-81CE-2F713A60E32E}" srcOrd="2" destOrd="0" presId="urn:microsoft.com/office/officeart/2005/8/layout/matrix1"/>
    <dgm:cxn modelId="{DCCE9104-2CD9-4884-AC5E-1A0B21B9DAB0}" type="presParOf" srcId="{2B62DC50-D230-4206-9C3D-F62D0F1678D0}" destId="{46D22093-6E05-44AA-945B-EC38FA2FC1AD}" srcOrd="3" destOrd="0" presId="urn:microsoft.com/office/officeart/2005/8/layout/matrix1"/>
    <dgm:cxn modelId="{D26DB5B2-86C7-4DA8-A278-90B9C4CC6FBE}" type="presParOf" srcId="{2B62DC50-D230-4206-9C3D-F62D0F1678D0}" destId="{33A3D32D-E0F8-481E-895D-67DF3545CDD4}" srcOrd="4" destOrd="0" presId="urn:microsoft.com/office/officeart/2005/8/layout/matrix1"/>
    <dgm:cxn modelId="{1E1C56E4-42B6-4385-9C5D-20649AC668B8}" type="presParOf" srcId="{2B62DC50-D230-4206-9C3D-F62D0F1678D0}" destId="{FFE29703-4101-4412-82CE-9C7C277A62F2}" srcOrd="5" destOrd="0" presId="urn:microsoft.com/office/officeart/2005/8/layout/matrix1"/>
    <dgm:cxn modelId="{E45EDAC5-754C-443D-A30C-4F1403D118E2}" type="presParOf" srcId="{2B62DC50-D230-4206-9C3D-F62D0F1678D0}" destId="{AA9A8C04-FFED-4E98-9317-19A00A4235B3}" srcOrd="6" destOrd="0" presId="urn:microsoft.com/office/officeart/2005/8/layout/matrix1"/>
    <dgm:cxn modelId="{F87845A1-A019-40B1-B700-50F5F99DE19F}" type="presParOf" srcId="{2B62DC50-D230-4206-9C3D-F62D0F1678D0}" destId="{FEC76792-56B0-49AE-B0D8-5DCC4E41D206}" srcOrd="7" destOrd="0" presId="urn:microsoft.com/office/officeart/2005/8/layout/matrix1"/>
    <dgm:cxn modelId="{E77E25AD-D1E9-4D05-B955-8FE374AFEA2B}" type="presParOf" srcId="{B2AE5C8E-BEB9-4EB9-A053-7BC7C2D12503}" destId="{87090BFC-6BB3-47B4-B1C7-35301746D558}" srcOrd="1" destOrd="0" presId="urn:microsoft.com/office/officeart/2005/8/layout/matrix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1"/>
            <a:ext cx="7772400" cy="1214446"/>
          </a:xfrm>
        </p:spPr>
        <p:txBody>
          <a:bodyPr/>
          <a:lstStyle>
            <a:lvl1pPr>
              <a:defRPr>
                <a:solidFill>
                  <a:srgbClr val="D6009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99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99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535113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2174875"/>
            <a:ext cx="38544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85606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560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2961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2822603" cy="7207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14356"/>
            <a:ext cx="4926040" cy="54118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10" y="1500174"/>
            <a:ext cx="2822603" cy="4625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57231"/>
            <a:ext cx="5486400" cy="38703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99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929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600200"/>
            <a:ext cx="78581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ECB78-09D0-4BEF-BBCC-7C71EAC5E3AD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6009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3.xml"/><Relationship Id="rId7" Type="http://schemas.openxmlformats.org/officeDocument/2006/relationships/slide" Target="slide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1.xml"/><Relationship Id="rId7" Type="http://schemas.openxmlformats.org/officeDocument/2006/relationships/slide" Target="slide4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&#1074;&#1079;&#1072;&#1080;&#1084;%20&#1086;&#1089;&#1085;&#1086;&#1074;&#1085;&#1099;&#1093;%20&#1086;&#1082;&#1089;&#1080;&#1076;&#1086;&#1074;.wmv" TargetMode="External"/><Relationship Id="rId3" Type="http://schemas.openxmlformats.org/officeDocument/2006/relationships/hyperlink" Target="file:///C:\Users\&#1056;&#1080;&#1096;&#1072;&#1090;\Desktop\&#1061;&#1072;&#1081;&#1088;&#1091;&#1083;&#1083;&#1080;&#1085;&#1072;%20&#1069;.&#1042;._&#1086;&#1082;&#1089;&#1080;&#1076;&#1099;\&#1042;&#1079;&#1072;&#1080;&#1084;&#1086;&#1076;&#1077;&#1081;&#1089;&#1090;&#1074;&#1080;&#1077;%20&#1086;&#1089;&#1085;&#1086;&#1074;&#1085;&#1099;&#1093;%20&#1086;&#1082;&#1089;&#1080;&#1076;&#1086;&#1074;%20&#1089;%20&#1074;&#1086;&#1076;&#1086;&#1081;.wmv" TargetMode="External"/><Relationship Id="rId7" Type="http://schemas.openxmlformats.org/officeDocument/2006/relationships/image" Target="../media/image11.png"/><Relationship Id="rId2" Type="http://schemas.openxmlformats.org/officeDocument/2006/relationships/hyperlink" Target="file:///C:\Users\&#1056;&#1080;&#1096;&#1072;&#1090;\Desktop\&#1061;&#1072;&#1081;&#1088;&#1091;&#1083;&#1083;&#1080;&#1085;&#1072;%20&#1069;.&#1042;._&#1086;&#1082;&#1089;&#1080;&#1076;&#1099;\&#1074;&#1079;&#1072;&#1080;&#1084;%20&#1086;&#1089;&#1085;&#1086;&#1074;&#1085;&#1099;&#1093;%20&#1086;&#1082;&#1089;&#1080;&#1076;&#1086;&#1074;.wmv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23.gif"/><Relationship Id="rId5" Type="http://schemas.openxmlformats.org/officeDocument/2006/relationships/image" Target="../media/image18.png"/><Relationship Id="rId10" Type="http://schemas.openxmlformats.org/officeDocument/2006/relationships/image" Target="../media/image20.gif"/><Relationship Id="rId4" Type="http://schemas.openxmlformats.org/officeDocument/2006/relationships/hyperlink" Target="&#1042;&#1079;&#1072;&#1080;&#1084;&#1086;&#1076;&#1077;&#1081;&#1089;&#1090;&#1074;&#1080;&#1077;%20&#1086;&#1089;&#1085;&#1086;&#1074;&#1085;&#1099;&#1093;%20&#1086;&#1082;&#1089;&#1080;&#1076;&#1086;&#1074;%20&#1089;%20&#1074;&#1086;&#1076;&#1086;&#1081;.wmv" TargetMode="External"/><Relationship Id="rId9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56;&#1080;&#1096;&#1072;&#1090;\Desktop\&#1061;&#1072;&#1081;&#1088;&#1091;&#1083;&#1083;&#1080;&#1085;&#1072;%20&#1069;.&#1042;._&#1086;&#1082;&#1089;&#1080;&#1076;&#1099;\&#1042;&#1079;&#1072;&#1080;&#1084;&#1086;&#1076;&#1077;&#1081;&#1089;&#1090;&#1074;&#1080;&#1077;%20&#1086;&#1089;&#1085;&#1086;&#1074;&#1085;&#1099;&#1093;%20&#1086;&#1082;&#1089;&#1080;&#1076;&#1086;&#1074;%20&#1089;%20&#1074;&#1086;&#1076;&#1086;&#1081;.wmv" TargetMode="External"/><Relationship Id="rId2" Type="http://schemas.openxmlformats.org/officeDocument/2006/relationships/hyperlink" Target="file:///C:\Users\&#1056;&#1080;&#1096;&#1072;&#1090;\Desktop\&#1061;&#1072;&#1081;&#1088;&#1091;&#1083;&#1083;&#1080;&#1085;&#1072;%20&#1069;.&#1042;._&#1086;&#1082;&#1089;&#1080;&#1076;&#1099;\&#1074;&#1079;&#1072;&#1080;&#1084;%20&#1086;&#1089;&#1085;&#1086;&#1074;&#1085;&#1099;&#1093;%20&#1086;&#1082;&#1089;&#1080;&#1076;&#1086;&#1074;.wmv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hyperlink" Target="file:///C:\Users\&#1056;&#1080;&#1096;&#1072;&#1090;\Desktop\&#1061;&#1072;&#1081;&#1088;&#1091;&#1083;&#1083;&#1080;&#1085;&#1072;%20&#1069;.&#1042;._&#1086;&#1082;&#1089;&#1080;&#1076;&#1099;\&#1042;&#1079;&#1072;&#1080;&#1084;&#1086;&#1076;&#1077;&#1081;&#1089;&#1090;&#1074;&#1080;&#1077;%20&#1086;&#1089;&#1085;&#1086;&#1074;&#1085;&#1099;&#1093;%20&#1086;&#1082;&#1089;&#1080;&#1076;&#1086;&#1074;%20&#1089;%20&#1074;&#1086;&#1076;&#1086;&#1081;.wmv" TargetMode="External"/><Relationship Id="rId7" Type="http://schemas.openxmlformats.org/officeDocument/2006/relationships/image" Target="../media/image11.png"/><Relationship Id="rId2" Type="http://schemas.openxmlformats.org/officeDocument/2006/relationships/hyperlink" Target="file:///C:\Users\&#1056;&#1080;&#1096;&#1072;&#1090;\Desktop\&#1061;&#1072;&#1081;&#1088;&#1091;&#1083;&#1083;&#1080;&#1085;&#1072;%20&#1069;.&#1042;._&#1086;&#1082;&#1089;&#1080;&#1076;&#1099;\&#1074;&#1079;&#1072;&#1080;&#1084;%20&#1086;&#1089;&#1085;&#1086;&#1074;&#1085;&#1099;&#1093;%20&#1086;&#1082;&#1089;&#1080;&#1076;&#1086;&#1074;.wmv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8.png"/><Relationship Id="rId10" Type="http://schemas.openxmlformats.org/officeDocument/2006/relationships/image" Target="../media/image23.gif"/><Relationship Id="rId4" Type="http://schemas.openxmlformats.org/officeDocument/2006/relationships/hyperlink" Target="&#1082;&#1080;&#1089;&#1083;&#1086;&#1090;&#1085;%20&#1086;&#1082;&#1089;&#1080;&#1076;%20+&#1074;&#1086;&#1076;&#1072;.wmv" TargetMode="External"/><Relationship Id="rId9" Type="http://schemas.openxmlformats.org/officeDocument/2006/relationships/image" Target="../media/image2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56;&#1080;&#1096;&#1072;&#1090;\Desktop\&#1061;&#1072;&#1081;&#1088;&#1091;&#1083;&#1083;&#1080;&#1085;&#1072;%20&#1069;.&#1042;._&#1086;&#1082;&#1089;&#1080;&#1076;&#1099;\&#1042;&#1079;&#1072;&#1080;&#1084;&#1086;&#1076;&#1077;&#1081;&#1089;&#1090;&#1074;&#1080;&#1077;%20&#1086;&#1089;&#1085;&#1086;&#1074;&#1085;&#1099;&#1093;%20&#1086;&#1082;&#1089;&#1080;&#1076;&#1086;&#1074;%20&#1089;%20&#1074;&#1086;&#1076;&#1086;&#1081;.wmv" TargetMode="External"/><Relationship Id="rId2" Type="http://schemas.openxmlformats.org/officeDocument/2006/relationships/hyperlink" Target="file:///C:\Users\&#1056;&#1080;&#1096;&#1072;&#1090;\Desktop\&#1061;&#1072;&#1081;&#1088;&#1091;&#1083;&#1083;&#1080;&#1085;&#1072;%20&#1069;.&#1042;._&#1086;&#1082;&#1089;&#1080;&#1076;&#1099;\&#1074;&#1079;&#1072;&#1080;&#1084;%20&#1086;&#1089;&#1085;&#1086;&#1074;&#1085;&#1099;&#1093;%20&#1086;&#1082;&#1089;&#1080;&#1076;&#1086;&#1074;.wmv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56;&#1080;&#1096;&#1072;&#1090;\Desktop\&#1061;&#1072;&#1081;&#1088;&#1091;&#1083;&#1083;&#1080;&#1085;&#1072;%20&#1069;.&#1042;._&#1086;&#1082;&#1089;&#1080;&#1076;&#1099;\&#1042;&#1079;&#1072;&#1080;&#1084;&#1086;&#1076;&#1077;&#1081;&#1089;&#1090;&#1074;&#1080;&#1077;%20&#1086;&#1089;&#1085;&#1086;&#1074;&#1085;&#1099;&#1093;%20&#1086;&#1082;&#1089;&#1080;&#1076;&#1086;&#1074;%20&#1089;%20&#1074;&#1086;&#1076;&#1086;&#1081;.wmv" TargetMode="External"/><Relationship Id="rId7" Type="http://schemas.openxmlformats.org/officeDocument/2006/relationships/image" Target="../media/image20.gif"/><Relationship Id="rId2" Type="http://schemas.openxmlformats.org/officeDocument/2006/relationships/hyperlink" Target="file:///C:\Users\&#1056;&#1080;&#1096;&#1072;&#1090;\Desktop\&#1061;&#1072;&#1081;&#1088;&#1091;&#1083;&#1083;&#1080;&#1085;&#1072;%20&#1069;.&#1042;._&#1086;&#1082;&#1089;&#1080;&#1076;&#1099;\&#1074;&#1079;&#1072;&#1080;&#1084;%20&#1086;&#1089;&#1085;&#1086;&#1074;&#1085;&#1099;&#1093;%20&#1086;&#1082;&#1089;&#1080;&#1076;&#1086;&#1074;.wmv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1.png"/><Relationship Id="rId4" Type="http://schemas.openxmlformats.org/officeDocument/2006/relationships/slide" Target="sl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56;&#1080;&#1096;&#1072;&#1090;\Desktop\&#1061;&#1072;&#1081;&#1088;&#1091;&#1083;&#1083;&#1080;&#1085;&#1072;%20&#1069;.&#1042;._&#1086;&#1082;&#1089;&#1080;&#1076;&#1099;\&#1042;&#1079;&#1072;&#1080;&#1084;&#1086;&#1076;&#1077;&#1081;&#1089;&#1090;&#1074;&#1080;&#1077;%20&#1086;&#1089;&#1085;&#1086;&#1074;&#1085;&#1099;&#1093;%20&#1086;&#1082;&#1089;&#1080;&#1076;&#1086;&#1074;%20&#1089;%20&#1074;&#1086;&#1076;&#1086;&#1081;.wmv" TargetMode="External"/><Relationship Id="rId7" Type="http://schemas.openxmlformats.org/officeDocument/2006/relationships/image" Target="../media/image19.gif"/><Relationship Id="rId2" Type="http://schemas.openxmlformats.org/officeDocument/2006/relationships/hyperlink" Target="file:///C:\Users\&#1056;&#1080;&#1096;&#1072;&#1090;\Desktop\&#1061;&#1072;&#1081;&#1088;&#1091;&#1083;&#1083;&#1080;&#1085;&#1072;%20&#1069;.&#1042;._&#1086;&#1082;&#1089;&#1080;&#1076;&#1099;\&#1074;&#1079;&#1072;&#1080;&#1084;%20&#1086;&#1089;&#1085;&#1086;&#1074;&#1085;&#1099;&#1093;%20&#1086;&#1082;&#1089;&#1080;&#1076;&#1086;&#1074;.wmv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image" Target="../media/image11.png"/><Relationship Id="rId4" Type="http://schemas.openxmlformats.org/officeDocument/2006/relationships/slide" Target="slide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0.xml"/><Relationship Id="rId7" Type="http://schemas.openxmlformats.org/officeDocument/2006/relationships/slide" Target="slide4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1.png"/><Relationship Id="rId4" Type="http://schemas.openxmlformats.org/officeDocument/2006/relationships/slide" Target="slide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11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diagramLayout" Target="../diagrams/layout1.xml"/><Relationship Id="rId7" Type="http://schemas.openxmlformats.org/officeDocument/2006/relationships/slide" Target="slide1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slide" Target="slide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slide" Target="slide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gi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19.gif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235745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/>
          <a:srcRect t="13077" b="13077"/>
          <a:stretch>
            <a:fillRect/>
          </a:stretch>
        </p:blipFill>
        <p:spPr bwMode="auto">
          <a:xfrm>
            <a:off x="6000760" y="928670"/>
            <a:ext cx="2357453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/>
          <a:srcRect l="13077" r="13077"/>
          <a:stretch>
            <a:fillRect/>
          </a:stretch>
        </p:blipFill>
        <p:spPr bwMode="auto">
          <a:xfrm>
            <a:off x="3357554" y="928670"/>
            <a:ext cx="2373957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5"/>
          <a:srcRect l="15384" t="-770" r="15384"/>
          <a:stretch>
            <a:fillRect/>
          </a:stretch>
        </p:blipFill>
        <p:spPr bwMode="auto">
          <a:xfrm>
            <a:off x="714348" y="3500438"/>
            <a:ext cx="235745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6"/>
          <a:srcRect l="15384" r="15384"/>
          <a:stretch>
            <a:fillRect/>
          </a:stretch>
        </p:blipFill>
        <p:spPr bwMode="auto">
          <a:xfrm>
            <a:off x="6000760" y="3500437"/>
            <a:ext cx="2357454" cy="24288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8925" name="Picture 13"/>
          <p:cNvPicPr>
            <a:picLocks noChangeAspect="1" noChangeArrowheads="1"/>
          </p:cNvPicPr>
          <p:nvPr/>
        </p:nvPicPr>
        <p:blipFill>
          <a:blip r:embed="rId7"/>
          <a:srcRect t="13077" b="13077"/>
          <a:stretch>
            <a:fillRect/>
          </a:stretch>
        </p:blipFill>
        <p:spPr bwMode="auto">
          <a:xfrm>
            <a:off x="3357555" y="3500438"/>
            <a:ext cx="235745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Предмет</a:t>
            </a:r>
            <a:r>
              <a:rPr lang="en-US" sz="8000" b="1" dirty="0" smtClean="0">
                <a:solidFill>
                  <a:srgbClr val="C00000"/>
                </a:solidFill>
              </a:rPr>
              <a:t>: </a:t>
            </a:r>
            <a:r>
              <a:rPr lang="ru-RU" sz="8000" b="1" dirty="0" smtClean="0">
                <a:solidFill>
                  <a:srgbClr val="C00000"/>
                </a:solidFill>
              </a:rPr>
              <a:t>Химия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428868"/>
            <a:ext cx="6400800" cy="1752600"/>
          </a:xfrm>
        </p:spPr>
        <p:txBody>
          <a:bodyPr>
            <a:normAutofit/>
          </a:bodyPr>
          <a:lstStyle/>
          <a:p>
            <a:r>
              <a:rPr lang="ru-RU" sz="9600" b="1" dirty="0" smtClean="0"/>
              <a:t>8 класс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000100" y="928670"/>
          <a:ext cx="7358114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 descr="C:\Users\Химия\Downloads\button_ok_42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2285992"/>
            <a:ext cx="1571636" cy="1571636"/>
          </a:xfrm>
          <a:prstGeom prst="rect">
            <a:avLst/>
          </a:prstGeom>
          <a:noFill/>
        </p:spPr>
      </p:pic>
      <p:pic>
        <p:nvPicPr>
          <p:cNvPr id="10" name="Picture 4" descr="C:\Users\Химия\Downloads\button_ok_42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2285992"/>
            <a:ext cx="1571636" cy="1571636"/>
          </a:xfrm>
          <a:prstGeom prst="rect">
            <a:avLst/>
          </a:prstGeom>
          <a:noFill/>
        </p:spPr>
      </p:pic>
      <p:pic>
        <p:nvPicPr>
          <p:cNvPr id="11" name="Picture 4" descr="C:\Users\Химия\Downloads\button_ok_42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3929066"/>
            <a:ext cx="1571636" cy="1571636"/>
          </a:xfrm>
          <a:prstGeom prst="rect">
            <a:avLst/>
          </a:prstGeom>
          <a:noFill/>
        </p:spPr>
      </p:pic>
      <p:pic>
        <p:nvPicPr>
          <p:cNvPr id="12" name="Picture 4" descr="C:\Users\Химия\Downloads\button_ok_42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3929066"/>
            <a:ext cx="1571636" cy="1571636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6286512" y="5786454"/>
            <a:ext cx="2000264" cy="3571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Показать ответ</a:t>
            </a:r>
            <a:endParaRPr lang="ru-RU" sz="2000" dirty="0"/>
          </a:p>
        </p:txBody>
      </p:sp>
      <p:pic>
        <p:nvPicPr>
          <p:cNvPr id="15" name="Рисунок 14">
            <a:hlinkClick r:id="rId7" action="ppaction://hlinksldjump"/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6776" y="5929330"/>
            <a:ext cx="714380" cy="8164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719153"/>
            <a:ext cx="5827621" cy="49244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ТЕСТ </a:t>
            </a:r>
          </a:p>
          <a:p>
            <a:pPr algn="ctr"/>
            <a:r>
              <a:rPr lang="ru-RU" sz="11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№1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9697" name="Picture 1" descr="K:\8 класс юный химик\юный химик\ma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643314"/>
            <a:ext cx="238125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85786" y="857232"/>
          <a:ext cx="750099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C:\Users\Химия\Downloads\button_ok_42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1928802"/>
            <a:ext cx="1571636" cy="157163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286512" y="5715016"/>
            <a:ext cx="2000264" cy="3571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Показать ответ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928662" y="928670"/>
          <a:ext cx="742955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C:\Users\Химия\Downloads\button_ok_42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1571612"/>
            <a:ext cx="1571636" cy="157163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286512" y="5715016"/>
            <a:ext cx="2000264" cy="3571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Показать ответ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857224" y="857232"/>
          <a:ext cx="742955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C:\Users\Химия\Downloads\button_ok_42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1785926"/>
            <a:ext cx="1571636" cy="1571636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6286512" y="5715016"/>
            <a:ext cx="2000264" cy="3571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Показать ответ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85786" y="857232"/>
          <a:ext cx="750099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C:\Users\Химия\Downloads\button_ok_42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3857628"/>
            <a:ext cx="1571636" cy="1571636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6286512" y="5715016"/>
            <a:ext cx="2000264" cy="3571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Показать ответ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857224" y="857232"/>
          <a:ext cx="7358114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286512" y="5715016"/>
            <a:ext cx="2000264" cy="3571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Показать ответ</a:t>
            </a:r>
            <a:endParaRPr lang="ru-RU" sz="2000" dirty="0"/>
          </a:p>
        </p:txBody>
      </p:sp>
      <p:pic>
        <p:nvPicPr>
          <p:cNvPr id="4" name="Picture 4" descr="C:\Users\Химия\Downloads\button_ok_42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4214818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857224" y="857232"/>
          <a:ext cx="7405718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C:\Users\Химия\Downloads\button_ok_42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1714488"/>
            <a:ext cx="1571636" cy="1571636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6286512" y="5715016"/>
            <a:ext cx="2000264" cy="3571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Показать ответ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857224" y="928670"/>
          <a:ext cx="742955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286512" y="5715016"/>
            <a:ext cx="2000264" cy="3571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Показать ответ</a:t>
            </a:r>
            <a:endParaRPr lang="ru-RU" sz="2000" dirty="0"/>
          </a:p>
        </p:txBody>
      </p:sp>
      <p:pic>
        <p:nvPicPr>
          <p:cNvPr id="4" name="Picture 4" descr="C:\Users\Химия\Downloads\button_ok_42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1857364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857224" y="928670"/>
          <a:ext cx="742955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286512" y="5715016"/>
            <a:ext cx="2000264" cy="3571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Показать ответ</a:t>
            </a:r>
            <a:endParaRPr lang="ru-RU" sz="2000" dirty="0"/>
          </a:p>
        </p:txBody>
      </p:sp>
      <p:pic>
        <p:nvPicPr>
          <p:cNvPr id="7" name="Picture 4" descr="C:\Users\Химия\Downloads\button_ok_42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4214818"/>
            <a:ext cx="1571636" cy="1571636"/>
          </a:xfrm>
          <a:prstGeom prst="rect">
            <a:avLst/>
          </a:prstGeom>
          <a:noFill/>
        </p:spPr>
      </p:pic>
      <p:pic>
        <p:nvPicPr>
          <p:cNvPr id="5" name="Рисунок 4">
            <a:hlinkClick r:id="rId7" action="ppaction://hlinksldjump"/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6776" y="5857892"/>
            <a:ext cx="714380" cy="8164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338052"/>
            <a:ext cx="7929618" cy="2448270"/>
          </a:xfrm>
          <a:prstGeom prst="rect">
            <a:avLst/>
          </a:prstGeom>
          <a:noFill/>
        </p:spPr>
        <p:txBody>
          <a:bodyPr vert="horz" wrap="square" lIns="77633" tIns="38816" rIns="77633" bIns="38816" rtlCol="0">
            <a:spAutoFit/>
          </a:bodyPr>
          <a:lstStyle/>
          <a:p>
            <a:r>
              <a:rPr lang="ru-RU" b="1" dirty="0" smtClean="0">
                <a:solidFill>
                  <a:srgbClr val="009900"/>
                </a:solidFill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9900"/>
                </a:solidFill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009900"/>
                </a:solidFill>
                <a:cs typeface="Times New Roman" pitchFamily="18" charset="0"/>
              </a:rPr>
              <a:t>Познакомить учащихся с классом «Оксиды». </a:t>
            </a:r>
          </a:p>
          <a:p>
            <a:r>
              <a:rPr lang="ru-RU" b="1" dirty="0" smtClean="0">
                <a:solidFill>
                  <a:srgbClr val="009900"/>
                </a:solidFill>
                <a:cs typeface="Times New Roman" pitchFamily="18" charset="0"/>
              </a:rPr>
              <a:t>2. Знать определение, состав, номенклатуру, классификацию оксидов.</a:t>
            </a:r>
          </a:p>
          <a:p>
            <a:r>
              <a:rPr lang="ru-RU" b="1" dirty="0" smtClean="0">
                <a:solidFill>
                  <a:srgbClr val="009900"/>
                </a:solidFill>
                <a:cs typeface="Times New Roman" pitchFamily="18" charset="0"/>
              </a:rPr>
              <a:t>3. Знать классификацию оксидов по химическим свойствам: несолеобразующие и солеобразующие (основные, кислотные и </a:t>
            </a:r>
            <a:r>
              <a:rPr lang="ru-RU" b="1" dirty="0" err="1" smtClean="0">
                <a:solidFill>
                  <a:srgbClr val="009900"/>
                </a:solidFill>
                <a:cs typeface="Times New Roman" pitchFamily="18" charset="0"/>
              </a:rPr>
              <a:t>амфотерные</a:t>
            </a:r>
            <a:r>
              <a:rPr lang="ru-RU" b="1" dirty="0" smtClean="0">
                <a:solidFill>
                  <a:srgbClr val="009900"/>
                </a:solidFill>
                <a:cs typeface="Times New Roman" pitchFamily="18" charset="0"/>
              </a:rPr>
              <a:t>).</a:t>
            </a:r>
          </a:p>
          <a:p>
            <a:r>
              <a:rPr lang="ru-RU" b="1" dirty="0" smtClean="0">
                <a:solidFill>
                  <a:srgbClr val="009900"/>
                </a:solidFill>
                <a:cs typeface="Times New Roman" pitchFamily="18" charset="0"/>
              </a:rPr>
              <a:t>4. Уметь составлять молекулярные и структурные формулы оксидов.</a:t>
            </a:r>
          </a:p>
          <a:p>
            <a:r>
              <a:rPr lang="ru-RU" b="1" dirty="0" smtClean="0">
                <a:solidFill>
                  <a:srgbClr val="009900"/>
                </a:solidFill>
                <a:cs typeface="Times New Roman" pitchFamily="18" charset="0"/>
              </a:rPr>
              <a:t>5. Изучить способы получения оксидов.</a:t>
            </a:r>
          </a:p>
          <a:p>
            <a:r>
              <a:rPr lang="ru-RU" b="1" dirty="0" smtClean="0">
                <a:solidFill>
                  <a:srgbClr val="009900"/>
                </a:solidFill>
                <a:cs typeface="Times New Roman" pitchFamily="18" charset="0"/>
              </a:rPr>
              <a:t>6. Уметь составлять уравнения химических реакций.</a:t>
            </a:r>
            <a:endParaRPr lang="ru-RU" b="1" dirty="0">
              <a:solidFill>
                <a:srgbClr val="009900"/>
              </a:solidFill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68580" y="-50131"/>
            <a:ext cx="1714843" cy="1447098"/>
            <a:chOff x="-76200" y="-63500"/>
            <a:chExt cx="1905381" cy="1832991"/>
          </a:xfrm>
        </p:grpSpPr>
        <p:pic>
          <p:nvPicPr>
            <p:cNvPr id="3" name="Рисунок 2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76200" y="-635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4" name="Рисунок 3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1500" y="508000"/>
              <a:ext cx="628904" cy="75996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6" name="Рисунок 5">
            <a:hlinkClick r:id="" action="ppaction://hlinkshowjump?jump=firstslide"/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3890" y="150395"/>
            <a:ext cx="662940" cy="5815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0" y="1112921"/>
            <a:ext cx="7680960" cy="632388"/>
          </a:xfrm>
          <a:prstGeom prst="rect">
            <a:avLst/>
          </a:prstGeom>
          <a:noFill/>
        </p:spPr>
        <p:txBody>
          <a:bodyPr vert="horz" lIns="77633" tIns="38816" rIns="77633" bIns="38816" rtlCol="0">
            <a:spAutoFit/>
          </a:bodyPr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- 28"/>
              </a:rPr>
              <a:t>Тема: "Оксиды: </a:t>
            </a:r>
          </a:p>
          <a:p>
            <a:pPr algn="ctr"/>
            <a:r>
              <a:rPr lang="ru-RU" dirty="0" smtClean="0">
                <a:solidFill>
                  <a:srgbClr val="FFFFFF"/>
                </a:solidFill>
                <a:latin typeface="Arial - 28"/>
              </a:rPr>
              <a:t>состав, номенклатура, свойства"</a:t>
            </a:r>
            <a:endParaRPr lang="ru-RU" dirty="0">
              <a:solidFill>
                <a:srgbClr val="FFFFFF"/>
              </a:solidFill>
              <a:latin typeface="Arial - 28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714612" y="5500702"/>
            <a:ext cx="3131820" cy="398948"/>
            <a:chOff x="3479800" y="7070217"/>
            <a:chExt cx="3479800" cy="505334"/>
          </a:xfrm>
        </p:grpSpPr>
        <p:sp>
          <p:nvSpPr>
            <p:cNvPr id="9" name="TextBox 8"/>
            <p:cNvSpPr txBox="1"/>
            <p:nvPr/>
          </p:nvSpPr>
          <p:spPr>
            <a:xfrm>
              <a:off x="3479800" y="7099300"/>
              <a:ext cx="3479800" cy="46782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ru-RU" b="1" smtClean="0">
                  <a:solidFill>
                    <a:srgbClr val="388E8E"/>
                  </a:solidFill>
                  <a:latin typeface="Arial - 24"/>
                </a:rPr>
                <a:t>Содержание</a:t>
              </a:r>
              <a:endParaRPr lang="ru-RU" b="1">
                <a:solidFill>
                  <a:srgbClr val="388E8E"/>
                </a:solidFill>
                <a:latin typeface="Arial - 24"/>
              </a:endParaRPr>
            </a:p>
          </p:txBody>
        </p:sp>
        <p:sp>
          <p:nvSpPr>
            <p:cNvPr id="10" name="Полилиния 9">
              <a:hlinkClick r:id="rId5" action="ppaction://hlinksldjump"/>
            </p:cNvPr>
            <p:cNvSpPr/>
            <p:nvPr/>
          </p:nvSpPr>
          <p:spPr>
            <a:xfrm>
              <a:off x="3682873" y="7070217"/>
              <a:ext cx="3023871" cy="505334"/>
            </a:xfrm>
            <a:custGeom>
              <a:avLst/>
              <a:gdLst/>
              <a:ahLst/>
              <a:cxnLst/>
              <a:rect l="0" t="0" r="0" b="0"/>
              <a:pathLst>
                <a:path w="3023871" h="505334">
                  <a:moveTo>
                    <a:pt x="503936" y="0"/>
                  </a:moveTo>
                  <a:lnTo>
                    <a:pt x="2570099" y="0"/>
                  </a:lnTo>
                  <a:lnTo>
                    <a:pt x="2620645" y="1778"/>
                  </a:lnTo>
                  <a:lnTo>
                    <a:pt x="2711196" y="5969"/>
                  </a:lnTo>
                  <a:lnTo>
                    <a:pt x="2796921" y="14351"/>
                  </a:lnTo>
                  <a:lnTo>
                    <a:pt x="2837307" y="18542"/>
                  </a:lnTo>
                  <a:lnTo>
                    <a:pt x="2908046" y="30353"/>
                  </a:lnTo>
                  <a:lnTo>
                    <a:pt x="2958211" y="43815"/>
                  </a:lnTo>
                  <a:lnTo>
                    <a:pt x="2983484" y="51435"/>
                  </a:lnTo>
                  <a:lnTo>
                    <a:pt x="3008884" y="66548"/>
                  </a:lnTo>
                  <a:lnTo>
                    <a:pt x="3018663" y="75057"/>
                  </a:lnTo>
                  <a:lnTo>
                    <a:pt x="3018663" y="79121"/>
                  </a:lnTo>
                  <a:lnTo>
                    <a:pt x="3023870" y="84328"/>
                  </a:lnTo>
                  <a:lnTo>
                    <a:pt x="3023870" y="421132"/>
                  </a:lnTo>
                  <a:lnTo>
                    <a:pt x="3018663" y="425323"/>
                  </a:lnTo>
                  <a:lnTo>
                    <a:pt x="3018663" y="429641"/>
                  </a:lnTo>
                  <a:lnTo>
                    <a:pt x="3008884" y="438023"/>
                  </a:lnTo>
                  <a:lnTo>
                    <a:pt x="2983484" y="453136"/>
                  </a:lnTo>
                  <a:lnTo>
                    <a:pt x="2933319" y="467487"/>
                  </a:lnTo>
                  <a:lnTo>
                    <a:pt x="2908046" y="474218"/>
                  </a:lnTo>
                  <a:lnTo>
                    <a:pt x="2837307" y="486029"/>
                  </a:lnTo>
                  <a:lnTo>
                    <a:pt x="2756662" y="494411"/>
                  </a:lnTo>
                  <a:lnTo>
                    <a:pt x="2711196" y="498602"/>
                  </a:lnTo>
                  <a:lnTo>
                    <a:pt x="2620645" y="502793"/>
                  </a:lnTo>
                  <a:lnTo>
                    <a:pt x="2570099" y="504444"/>
                  </a:lnTo>
                  <a:lnTo>
                    <a:pt x="2545207" y="504444"/>
                  </a:lnTo>
                  <a:lnTo>
                    <a:pt x="2519807" y="505333"/>
                  </a:lnTo>
                  <a:lnTo>
                    <a:pt x="503936" y="505333"/>
                  </a:lnTo>
                  <a:lnTo>
                    <a:pt x="473456" y="504444"/>
                  </a:lnTo>
                  <a:lnTo>
                    <a:pt x="448564" y="504444"/>
                  </a:lnTo>
                  <a:lnTo>
                    <a:pt x="398018" y="502793"/>
                  </a:lnTo>
                  <a:lnTo>
                    <a:pt x="307467" y="498602"/>
                  </a:lnTo>
                  <a:lnTo>
                    <a:pt x="221742" y="490093"/>
                  </a:lnTo>
                  <a:lnTo>
                    <a:pt x="181356" y="486029"/>
                  </a:lnTo>
                  <a:lnTo>
                    <a:pt x="110998" y="474218"/>
                  </a:lnTo>
                  <a:lnTo>
                    <a:pt x="60452" y="460629"/>
                  </a:lnTo>
                  <a:lnTo>
                    <a:pt x="35179" y="453136"/>
                  </a:lnTo>
                  <a:lnTo>
                    <a:pt x="10287" y="438023"/>
                  </a:lnTo>
                  <a:lnTo>
                    <a:pt x="0" y="429641"/>
                  </a:lnTo>
                  <a:lnTo>
                    <a:pt x="0" y="75057"/>
                  </a:lnTo>
                  <a:lnTo>
                    <a:pt x="10287" y="66548"/>
                  </a:lnTo>
                  <a:lnTo>
                    <a:pt x="35179" y="51435"/>
                  </a:lnTo>
                  <a:lnTo>
                    <a:pt x="85725" y="37084"/>
                  </a:lnTo>
                  <a:lnTo>
                    <a:pt x="110998" y="30353"/>
                  </a:lnTo>
                  <a:lnTo>
                    <a:pt x="181356" y="18542"/>
                  </a:lnTo>
                  <a:lnTo>
                    <a:pt x="262001" y="10160"/>
                  </a:lnTo>
                  <a:lnTo>
                    <a:pt x="307467" y="5969"/>
                  </a:lnTo>
                  <a:lnTo>
                    <a:pt x="398018" y="1778"/>
                  </a:lnTo>
                  <a:lnTo>
                    <a:pt x="448564" y="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388E8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423522" y="5500702"/>
            <a:ext cx="3131820" cy="398948"/>
            <a:chOff x="6489700" y="7070217"/>
            <a:chExt cx="3479800" cy="505334"/>
          </a:xfrm>
        </p:grpSpPr>
        <p:sp>
          <p:nvSpPr>
            <p:cNvPr id="12" name="TextBox 11">
              <a:hlinkClick r:id="rId6" action="ppaction://hlinksldjump"/>
            </p:cNvPr>
            <p:cNvSpPr txBox="1"/>
            <p:nvPr/>
          </p:nvSpPr>
          <p:spPr>
            <a:xfrm>
              <a:off x="6489700" y="7099300"/>
              <a:ext cx="3479800" cy="46782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ru-RU" b="1" smtClean="0">
                  <a:solidFill>
                    <a:srgbClr val="388E8E"/>
                  </a:solidFill>
                  <a:latin typeface="Arial - 24"/>
                </a:rPr>
                <a:t>Автор</a:t>
              </a:r>
              <a:endParaRPr lang="ru-RU" b="1">
                <a:solidFill>
                  <a:srgbClr val="388E8E"/>
                </a:solidFill>
                <a:latin typeface="Arial - 24"/>
              </a:endParaRPr>
            </a:p>
          </p:txBody>
        </p:sp>
        <p:sp>
          <p:nvSpPr>
            <p:cNvPr id="13" name="Полилиния 12">
              <a:hlinkClick r:id="rId6" action="ppaction://hlinksldjump"/>
            </p:cNvPr>
            <p:cNvSpPr/>
            <p:nvPr/>
          </p:nvSpPr>
          <p:spPr>
            <a:xfrm>
              <a:off x="6718173" y="7070217"/>
              <a:ext cx="3023871" cy="505334"/>
            </a:xfrm>
            <a:custGeom>
              <a:avLst/>
              <a:gdLst/>
              <a:ahLst/>
              <a:cxnLst/>
              <a:rect l="0" t="0" r="0" b="0"/>
              <a:pathLst>
                <a:path w="3023871" h="505334">
                  <a:moveTo>
                    <a:pt x="503936" y="0"/>
                  </a:moveTo>
                  <a:lnTo>
                    <a:pt x="2570099" y="0"/>
                  </a:lnTo>
                  <a:lnTo>
                    <a:pt x="2620645" y="1778"/>
                  </a:lnTo>
                  <a:lnTo>
                    <a:pt x="2711196" y="5969"/>
                  </a:lnTo>
                  <a:lnTo>
                    <a:pt x="2796921" y="14351"/>
                  </a:lnTo>
                  <a:lnTo>
                    <a:pt x="2837307" y="18542"/>
                  </a:lnTo>
                  <a:lnTo>
                    <a:pt x="2908046" y="30353"/>
                  </a:lnTo>
                  <a:lnTo>
                    <a:pt x="2958211" y="43815"/>
                  </a:lnTo>
                  <a:lnTo>
                    <a:pt x="2983484" y="51435"/>
                  </a:lnTo>
                  <a:lnTo>
                    <a:pt x="3008884" y="66548"/>
                  </a:lnTo>
                  <a:lnTo>
                    <a:pt x="3018663" y="75057"/>
                  </a:lnTo>
                  <a:lnTo>
                    <a:pt x="3018663" y="79121"/>
                  </a:lnTo>
                  <a:lnTo>
                    <a:pt x="3023870" y="84328"/>
                  </a:lnTo>
                  <a:lnTo>
                    <a:pt x="3023870" y="421132"/>
                  </a:lnTo>
                  <a:lnTo>
                    <a:pt x="3018663" y="425323"/>
                  </a:lnTo>
                  <a:lnTo>
                    <a:pt x="3018663" y="429641"/>
                  </a:lnTo>
                  <a:lnTo>
                    <a:pt x="3008884" y="438023"/>
                  </a:lnTo>
                  <a:lnTo>
                    <a:pt x="2983484" y="453136"/>
                  </a:lnTo>
                  <a:lnTo>
                    <a:pt x="2933319" y="467487"/>
                  </a:lnTo>
                  <a:lnTo>
                    <a:pt x="2908046" y="474218"/>
                  </a:lnTo>
                  <a:lnTo>
                    <a:pt x="2837307" y="486029"/>
                  </a:lnTo>
                  <a:lnTo>
                    <a:pt x="2756662" y="494411"/>
                  </a:lnTo>
                  <a:lnTo>
                    <a:pt x="2711196" y="498602"/>
                  </a:lnTo>
                  <a:lnTo>
                    <a:pt x="2620645" y="502793"/>
                  </a:lnTo>
                  <a:lnTo>
                    <a:pt x="2570099" y="504444"/>
                  </a:lnTo>
                  <a:lnTo>
                    <a:pt x="2545207" y="504444"/>
                  </a:lnTo>
                  <a:lnTo>
                    <a:pt x="2519934" y="505333"/>
                  </a:lnTo>
                  <a:lnTo>
                    <a:pt x="503936" y="505333"/>
                  </a:lnTo>
                  <a:lnTo>
                    <a:pt x="473456" y="504444"/>
                  </a:lnTo>
                  <a:lnTo>
                    <a:pt x="448564" y="504444"/>
                  </a:lnTo>
                  <a:lnTo>
                    <a:pt x="398018" y="502793"/>
                  </a:lnTo>
                  <a:lnTo>
                    <a:pt x="307467" y="498602"/>
                  </a:lnTo>
                  <a:lnTo>
                    <a:pt x="221742" y="490093"/>
                  </a:lnTo>
                  <a:lnTo>
                    <a:pt x="181356" y="486029"/>
                  </a:lnTo>
                  <a:lnTo>
                    <a:pt x="110998" y="474218"/>
                  </a:lnTo>
                  <a:lnTo>
                    <a:pt x="60452" y="460629"/>
                  </a:lnTo>
                  <a:lnTo>
                    <a:pt x="35179" y="453136"/>
                  </a:lnTo>
                  <a:lnTo>
                    <a:pt x="10287" y="438023"/>
                  </a:lnTo>
                  <a:lnTo>
                    <a:pt x="0" y="429641"/>
                  </a:lnTo>
                  <a:lnTo>
                    <a:pt x="0" y="75057"/>
                  </a:lnTo>
                  <a:lnTo>
                    <a:pt x="10287" y="66548"/>
                  </a:lnTo>
                  <a:lnTo>
                    <a:pt x="35179" y="51435"/>
                  </a:lnTo>
                  <a:lnTo>
                    <a:pt x="85725" y="37084"/>
                  </a:lnTo>
                  <a:lnTo>
                    <a:pt x="110998" y="30353"/>
                  </a:lnTo>
                  <a:lnTo>
                    <a:pt x="181356" y="18542"/>
                  </a:lnTo>
                  <a:lnTo>
                    <a:pt x="262001" y="10160"/>
                  </a:lnTo>
                  <a:lnTo>
                    <a:pt x="307467" y="5969"/>
                  </a:lnTo>
                  <a:lnTo>
                    <a:pt x="398018" y="1778"/>
                  </a:lnTo>
                  <a:lnTo>
                    <a:pt x="448564" y="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388E8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928662" y="696566"/>
            <a:ext cx="742955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4400" b="1" i="0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D0FB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Оксиды: состав, номенклатура, свойства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D0FB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3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трелка вниз 32"/>
          <p:cNvSpPr/>
          <p:nvPr/>
        </p:nvSpPr>
        <p:spPr>
          <a:xfrm>
            <a:off x="2357422" y="3479543"/>
            <a:ext cx="714380" cy="42862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5786446" y="3479543"/>
            <a:ext cx="714380" cy="42862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857752" y="2500306"/>
            <a:ext cx="3500462" cy="100013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57224" y="2479411"/>
            <a:ext cx="3500462" cy="100013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571604" y="3979609"/>
            <a:ext cx="2857520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929190" y="3979609"/>
            <a:ext cx="2857520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05935" y="2500306"/>
            <a:ext cx="3623189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- 24"/>
              </a:rPr>
              <a:t>а) взаимодействуют с кислотами, образуя соль и воду (реакция обмена)</a:t>
            </a:r>
            <a:endParaRPr lang="ru-RU" dirty="0">
              <a:solidFill>
                <a:schemeClr val="bg1"/>
              </a:solidFill>
              <a:latin typeface="Arial - 24"/>
            </a:endParaRPr>
          </a:p>
        </p:txBody>
      </p:sp>
      <p:sp>
        <p:nvSpPr>
          <p:cNvPr id="6" name="TextBox 5">
            <a:hlinkClick r:id="rId2" action="ppaction://hlinkfile"/>
          </p:cNvPr>
          <p:cNvSpPr txBox="1"/>
          <p:nvPr/>
        </p:nvSpPr>
        <p:spPr>
          <a:xfrm>
            <a:off x="1667454" y="4122485"/>
            <a:ext cx="2833108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Times New Roman - 20"/>
              </a:rPr>
              <a:t>С</a:t>
            </a:r>
            <a:r>
              <a:rPr lang="en-US" sz="1600" dirty="0" err="1" smtClean="0">
                <a:solidFill>
                  <a:srgbClr val="000000"/>
                </a:solidFill>
                <a:latin typeface="Times New Roman - 20"/>
              </a:rPr>
              <a:t>aO</a:t>
            </a:r>
            <a:r>
              <a:rPr lang="en-US" sz="1600" dirty="0" smtClean="0">
                <a:solidFill>
                  <a:srgbClr val="000000"/>
                </a:solidFill>
                <a:latin typeface="Times New Roman - 20"/>
              </a:rPr>
              <a:t> + 2HCl = </a:t>
            </a:r>
            <a:r>
              <a:rPr lang="ru-RU" sz="1600" dirty="0" smtClean="0">
                <a:solidFill>
                  <a:srgbClr val="000000"/>
                </a:solidFill>
                <a:latin typeface="Times New Roman - 20"/>
              </a:rPr>
              <a:t>С</a:t>
            </a:r>
            <a:r>
              <a:rPr lang="en-US" sz="1600" dirty="0" smtClean="0">
                <a:solidFill>
                  <a:srgbClr val="000000"/>
                </a:solidFill>
                <a:latin typeface="Times New Roman - 20"/>
              </a:rPr>
              <a:t>aCl</a:t>
            </a:r>
            <a:r>
              <a:rPr lang="en-US" sz="1000" baseline="-25000" dirty="0" smtClean="0">
                <a:solidFill>
                  <a:srgbClr val="000000"/>
                </a:solidFill>
                <a:latin typeface="Times New Roman - 20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Times New Roman - 20"/>
              </a:rPr>
              <a:t> + H</a:t>
            </a:r>
            <a:r>
              <a:rPr lang="en-US" sz="1000" baseline="-25000" dirty="0" smtClean="0">
                <a:solidFill>
                  <a:srgbClr val="000000"/>
                </a:solidFill>
                <a:latin typeface="Times New Roman - 20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Times New Roman - 20"/>
              </a:rPr>
              <a:t>O </a:t>
            </a:r>
            <a:endParaRPr lang="ru-RU" sz="1600" dirty="0">
              <a:solidFill>
                <a:srgbClr val="000000"/>
              </a:solidFill>
              <a:latin typeface="Times New Roman - 20"/>
            </a:endParaRPr>
          </a:p>
        </p:txBody>
      </p:sp>
      <p:sp>
        <p:nvSpPr>
          <p:cNvPr id="12" name="TextBox 11">
            <a:hlinkClick r:id="rId3" action="ppaction://hlinkfile"/>
          </p:cNvPr>
          <p:cNvSpPr txBox="1"/>
          <p:nvPr/>
        </p:nvSpPr>
        <p:spPr>
          <a:xfrm>
            <a:off x="5069709" y="4075189"/>
            <a:ext cx="2931315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dirty="0" err="1" smtClean="0">
                <a:solidFill>
                  <a:srgbClr val="000000"/>
                </a:solidFill>
                <a:latin typeface="Times New Roman - 26"/>
              </a:rPr>
              <a:t>CaO</a:t>
            </a:r>
            <a:r>
              <a:rPr lang="en-US" sz="1700" dirty="0" smtClean="0">
                <a:solidFill>
                  <a:srgbClr val="000000"/>
                </a:solidFill>
                <a:latin typeface="Times New Roman - 26"/>
              </a:rPr>
              <a:t> + H</a:t>
            </a:r>
            <a:r>
              <a:rPr lang="en-US" sz="1000" baseline="-25000" dirty="0" smtClean="0">
                <a:solidFill>
                  <a:srgbClr val="000000"/>
                </a:solidFill>
                <a:latin typeface="Times New Roman - 26"/>
              </a:rPr>
              <a:t>2</a:t>
            </a:r>
            <a:r>
              <a:rPr lang="en-US" sz="1700" dirty="0" smtClean="0">
                <a:solidFill>
                  <a:srgbClr val="000000"/>
                </a:solidFill>
                <a:latin typeface="Times New Roman - 26"/>
              </a:rPr>
              <a:t>O = Ca(OH)</a:t>
            </a:r>
            <a:r>
              <a:rPr lang="en-US" sz="1000" baseline="-25000" dirty="0" smtClean="0">
                <a:solidFill>
                  <a:srgbClr val="000000"/>
                </a:solidFill>
                <a:latin typeface="Times New Roman - 26"/>
              </a:rPr>
              <a:t>2</a:t>
            </a:r>
            <a:endParaRPr lang="ru-RU" sz="1000" baseline="-25000" dirty="0">
              <a:solidFill>
                <a:srgbClr val="000000"/>
              </a:solidFill>
              <a:latin typeface="Times New Roman - 26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6110" y="2479411"/>
            <a:ext cx="3500666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- 24"/>
              </a:rPr>
              <a:t>б) взаимодействуют с водой только оксиды металлов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- 24"/>
              </a:rPr>
              <a:t>IA </a:t>
            </a:r>
            <a:r>
              <a:rPr lang="ru-RU" dirty="0" smtClean="0">
                <a:solidFill>
                  <a:schemeClr val="bg1"/>
                </a:solidFill>
                <a:latin typeface="Arial - 24"/>
              </a:rPr>
              <a:t>и </a:t>
            </a:r>
            <a:r>
              <a:rPr lang="en-US" dirty="0" smtClean="0">
                <a:solidFill>
                  <a:schemeClr val="bg1"/>
                </a:solidFill>
                <a:latin typeface="Arial - 24"/>
              </a:rPr>
              <a:t>IIA </a:t>
            </a:r>
            <a:r>
              <a:rPr lang="ru-RU" dirty="0" smtClean="0">
                <a:solidFill>
                  <a:schemeClr val="bg1"/>
                </a:solidFill>
                <a:latin typeface="Arial - 24"/>
              </a:rPr>
              <a:t>группы, кроме </a:t>
            </a:r>
            <a:r>
              <a:rPr lang="ru-RU" dirty="0" err="1" smtClean="0">
                <a:solidFill>
                  <a:schemeClr val="bg1"/>
                </a:solidFill>
                <a:latin typeface="Arial - 24"/>
              </a:rPr>
              <a:t>Ве</a:t>
            </a:r>
            <a:r>
              <a:rPr lang="ru-RU" dirty="0" smtClean="0">
                <a:solidFill>
                  <a:schemeClr val="bg1"/>
                </a:solidFill>
                <a:latin typeface="Arial - 24"/>
              </a:rPr>
              <a:t> и М</a:t>
            </a:r>
            <a:r>
              <a:rPr lang="en-US" dirty="0" smtClean="0">
                <a:solidFill>
                  <a:schemeClr val="bg1"/>
                </a:solidFill>
                <a:latin typeface="Arial - 24"/>
              </a:rPr>
              <a:t>g </a:t>
            </a:r>
            <a:endParaRPr lang="ru-RU" dirty="0">
              <a:solidFill>
                <a:schemeClr val="bg1"/>
              </a:solidFill>
              <a:latin typeface="Arial - 2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34503" y="4633105"/>
            <a:ext cx="2908935" cy="724721"/>
          </a:xfrm>
          <a:prstGeom prst="rect">
            <a:avLst/>
          </a:prstGeom>
          <a:noFill/>
        </p:spPr>
        <p:txBody>
          <a:bodyPr vert="horz" lIns="77633" tIns="38816" rIns="77633" bIns="38816" rtlCol="0">
            <a:spAutoFit/>
          </a:bodyPr>
          <a:lstStyle/>
          <a:p>
            <a:r>
              <a:rPr lang="ru-RU" sz="1400" b="1" dirty="0" smtClean="0">
                <a:latin typeface="Times New Roman - 18"/>
              </a:rPr>
              <a:t>С</a:t>
            </a:r>
            <a:r>
              <a:rPr lang="en-US" sz="1400" b="1" dirty="0" err="1" smtClean="0">
                <a:latin typeface="Times New Roman - 18"/>
              </a:rPr>
              <a:t>aO</a:t>
            </a:r>
            <a:r>
              <a:rPr lang="en-US" sz="1400" b="1" dirty="0" smtClean="0">
                <a:latin typeface="Times New Roman - 18"/>
              </a:rPr>
              <a:t> – </a:t>
            </a:r>
            <a:r>
              <a:rPr lang="ru-RU" sz="1400" b="1" dirty="0" smtClean="0">
                <a:latin typeface="Times New Roman - 18"/>
              </a:rPr>
              <a:t>оксид кальция, </a:t>
            </a:r>
          </a:p>
          <a:p>
            <a:r>
              <a:rPr lang="en-US" sz="1400" b="1" dirty="0" err="1" smtClean="0">
                <a:latin typeface="Times New Roman - 18"/>
              </a:rPr>
              <a:t>HCl</a:t>
            </a:r>
            <a:r>
              <a:rPr lang="en-US" sz="1400" b="1" dirty="0" smtClean="0">
                <a:latin typeface="Times New Roman - 18"/>
              </a:rPr>
              <a:t> – </a:t>
            </a:r>
            <a:r>
              <a:rPr lang="ru-RU" sz="1400" b="1" dirty="0" smtClean="0">
                <a:latin typeface="Times New Roman - 18"/>
              </a:rPr>
              <a:t>соляная кислота, </a:t>
            </a:r>
          </a:p>
          <a:p>
            <a:r>
              <a:rPr lang="ru-RU" sz="1400" b="1" dirty="0" smtClean="0">
                <a:latin typeface="Times New Roman - 18"/>
              </a:rPr>
              <a:t>С</a:t>
            </a:r>
            <a:r>
              <a:rPr lang="en-US" sz="1400" b="1" dirty="0" smtClean="0">
                <a:latin typeface="Times New Roman - 18"/>
              </a:rPr>
              <a:t>aCl</a:t>
            </a:r>
            <a:r>
              <a:rPr lang="en-US" sz="900" b="1" baseline="-25000" dirty="0" smtClean="0">
                <a:latin typeface="Times New Roman - 18"/>
              </a:rPr>
              <a:t>2</a:t>
            </a:r>
            <a:r>
              <a:rPr lang="en-US" sz="1400" b="1" dirty="0" smtClean="0">
                <a:latin typeface="Times New Roman - 18"/>
              </a:rPr>
              <a:t> – </a:t>
            </a:r>
            <a:r>
              <a:rPr lang="ru-RU" sz="1400" b="1" dirty="0" smtClean="0">
                <a:latin typeface="Times New Roman - 18"/>
              </a:rPr>
              <a:t>хлорид кальция</a:t>
            </a:r>
            <a:endParaRPr lang="ru-RU" sz="1400" b="1" dirty="0">
              <a:latin typeface="Times New Roman - 1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60644" y="4756216"/>
            <a:ext cx="3040380" cy="509277"/>
          </a:xfrm>
          <a:prstGeom prst="rect">
            <a:avLst/>
          </a:prstGeom>
          <a:noFill/>
        </p:spPr>
        <p:txBody>
          <a:bodyPr vert="horz" lIns="77633" tIns="38816" rIns="77633" bIns="38816" rtlCol="0">
            <a:spAutoFit/>
          </a:bodyPr>
          <a:lstStyle/>
          <a:p>
            <a:r>
              <a:rPr lang="ru-RU" sz="1400" b="1" dirty="0" err="1" smtClean="0">
                <a:latin typeface="Times New Roman - 17"/>
              </a:rPr>
              <a:t>Са</a:t>
            </a:r>
            <a:r>
              <a:rPr lang="en-US" sz="1400" b="1" dirty="0" smtClean="0">
                <a:latin typeface="Times New Roman - 17"/>
              </a:rPr>
              <a:t>O – </a:t>
            </a:r>
            <a:r>
              <a:rPr lang="ru-RU" sz="1400" b="1" dirty="0" smtClean="0">
                <a:latin typeface="Times New Roman - 17"/>
              </a:rPr>
              <a:t>оксид кальция, </a:t>
            </a:r>
          </a:p>
          <a:p>
            <a:r>
              <a:rPr lang="ru-RU" sz="1400" b="1" dirty="0" err="1" smtClean="0">
                <a:latin typeface="Times New Roman - 17"/>
              </a:rPr>
              <a:t>Са</a:t>
            </a:r>
            <a:r>
              <a:rPr lang="ru-RU" sz="1400" b="1" dirty="0" smtClean="0">
                <a:latin typeface="Times New Roman - 17"/>
              </a:rPr>
              <a:t>(</a:t>
            </a:r>
            <a:r>
              <a:rPr lang="en-US" sz="1400" b="1" dirty="0" smtClean="0">
                <a:latin typeface="Times New Roman - 17"/>
              </a:rPr>
              <a:t>OH)</a:t>
            </a:r>
            <a:r>
              <a:rPr lang="en-US" sz="1050" b="1" baseline="-25000" dirty="0" smtClean="0">
                <a:latin typeface="Times New Roman - 17"/>
              </a:rPr>
              <a:t>2</a:t>
            </a:r>
            <a:r>
              <a:rPr lang="ru-RU" sz="1400" b="1" dirty="0" smtClean="0">
                <a:latin typeface="Times New Roman - 17"/>
              </a:rPr>
              <a:t> – </a:t>
            </a:r>
            <a:r>
              <a:rPr lang="ru-RU" sz="1400" b="1" dirty="0" err="1" smtClean="0">
                <a:latin typeface="Times New Roman - 17"/>
              </a:rPr>
              <a:t>гидроксид</a:t>
            </a:r>
            <a:r>
              <a:rPr lang="ru-RU" sz="1400" b="1" dirty="0" smtClean="0">
                <a:latin typeface="Times New Roman - 17"/>
              </a:rPr>
              <a:t> кальция</a:t>
            </a:r>
            <a:endParaRPr lang="ru-RU" sz="1400" b="1" dirty="0">
              <a:latin typeface="Times New Roman - 17"/>
            </a:endParaRPr>
          </a:p>
        </p:txBody>
      </p:sp>
      <p:grpSp>
        <p:nvGrpSpPr>
          <p:cNvPr id="27" name="Группа 28"/>
          <p:cNvGrpSpPr/>
          <p:nvPr/>
        </p:nvGrpSpPr>
        <p:grpSpPr>
          <a:xfrm>
            <a:off x="7925141" y="3776114"/>
            <a:ext cx="718825" cy="867332"/>
            <a:chOff x="9085103" y="2603275"/>
            <a:chExt cx="798692" cy="1098622"/>
          </a:xfrm>
        </p:grpSpPr>
        <p:grpSp>
          <p:nvGrpSpPr>
            <p:cNvPr id="29" name="Группа 26"/>
            <p:cNvGrpSpPr/>
            <p:nvPr/>
          </p:nvGrpSpPr>
          <p:grpSpPr>
            <a:xfrm rot="16200000">
              <a:off x="9058544" y="2629834"/>
              <a:ext cx="851810" cy="798692"/>
              <a:chOff x="9079528" y="2654224"/>
              <a:chExt cx="851810" cy="798692"/>
            </a:xfrm>
          </p:grpSpPr>
          <p:pic>
            <p:nvPicPr>
              <p:cNvPr id="25" name="Рисунок 24">
                <a:hlinkClick r:id="rId4" action="ppaction://hlinkfile"/>
              </p:cNvPr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9079528" y="2654224"/>
                <a:ext cx="486283" cy="583056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9118537" y="3230633"/>
                <a:ext cx="812801" cy="22228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ru-RU" sz="700" b="1" dirty="0" smtClean="0">
                    <a:solidFill>
                      <a:srgbClr val="005500"/>
                    </a:solidFill>
                    <a:latin typeface="Arial - 9"/>
                  </a:rPr>
                  <a:t>нажать</a:t>
                </a:r>
                <a:endParaRPr lang="ru-RU" sz="700" b="1" dirty="0">
                  <a:solidFill>
                    <a:srgbClr val="005500"/>
                  </a:solidFill>
                  <a:latin typeface="Arial - 9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105905" y="3429001"/>
              <a:ext cx="732510" cy="27289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800" b="1" dirty="0" smtClean="0">
                  <a:solidFill>
                    <a:srgbClr val="005500"/>
                  </a:solidFill>
                  <a:latin typeface="Times New Roman - 12"/>
                </a:rPr>
                <a:t>см. опыт</a:t>
              </a:r>
              <a:endParaRPr lang="ru-RU" sz="800" b="1" dirty="0">
                <a:solidFill>
                  <a:srgbClr val="005500"/>
                </a:solidFill>
                <a:latin typeface="Times New Roman - 12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1857356" y="785794"/>
            <a:ext cx="57541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baseline="-250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- 38"/>
              </a:rPr>
              <a:t>Химические свойства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209348" y="1056015"/>
            <a:ext cx="50058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baseline="-250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- 38"/>
              </a:rPr>
              <a:t>основных оксидов</a:t>
            </a:r>
            <a:endParaRPr lang="ru-RU" sz="6000" dirty="0">
              <a:solidFill>
                <a:srgbClr val="00B050"/>
              </a:solidFill>
            </a:endParaRPr>
          </a:p>
        </p:txBody>
      </p:sp>
      <p:pic>
        <p:nvPicPr>
          <p:cNvPr id="41" name="Рисунок 40">
            <a:hlinkClick r:id="rId6" action="ppaction://hlinksldjump"/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6776" y="6041566"/>
            <a:ext cx="714380" cy="8164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42" name="Группа 28"/>
          <p:cNvGrpSpPr/>
          <p:nvPr/>
        </p:nvGrpSpPr>
        <p:grpSpPr>
          <a:xfrm rot="10800000">
            <a:off x="714351" y="4052480"/>
            <a:ext cx="730701" cy="672480"/>
            <a:chOff x="9071909" y="2603277"/>
            <a:chExt cx="811888" cy="851810"/>
          </a:xfrm>
        </p:grpSpPr>
        <p:grpSp>
          <p:nvGrpSpPr>
            <p:cNvPr id="43" name="Группа 26"/>
            <p:cNvGrpSpPr/>
            <p:nvPr/>
          </p:nvGrpSpPr>
          <p:grpSpPr>
            <a:xfrm rot="16200000">
              <a:off x="9058546" y="2629836"/>
              <a:ext cx="851810" cy="798692"/>
              <a:chOff x="9079528" y="2654224"/>
              <a:chExt cx="851810" cy="798692"/>
            </a:xfrm>
          </p:grpSpPr>
          <p:pic>
            <p:nvPicPr>
              <p:cNvPr id="45" name="Рисунок 44">
                <a:hlinkClick r:id="rId8" action="ppaction://hlinkfile"/>
              </p:cNvPr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9079528" y="2654224"/>
                <a:ext cx="486283" cy="583056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9118537" y="3230633"/>
                <a:ext cx="812801" cy="22228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ru-RU" sz="700" b="1" dirty="0" smtClean="0">
                    <a:solidFill>
                      <a:srgbClr val="005500"/>
                    </a:solidFill>
                    <a:latin typeface="Arial - 9"/>
                  </a:rPr>
                  <a:t>нажать</a:t>
                </a:r>
                <a:endParaRPr lang="ru-RU" sz="700" b="1" dirty="0">
                  <a:solidFill>
                    <a:srgbClr val="005500"/>
                  </a:solidFill>
                  <a:latin typeface="Arial - 9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 rot="10800000">
              <a:off x="9071909" y="2614607"/>
              <a:ext cx="732510" cy="27289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800" b="1" dirty="0" smtClean="0">
                  <a:solidFill>
                    <a:srgbClr val="005500"/>
                  </a:solidFill>
                  <a:latin typeface="Times New Roman - 12"/>
                </a:rPr>
                <a:t>см. опыт</a:t>
              </a:r>
              <a:endParaRPr lang="ru-RU" sz="800" b="1" dirty="0">
                <a:solidFill>
                  <a:srgbClr val="005500"/>
                </a:solidFill>
                <a:latin typeface="Times New Roman - 12"/>
              </a:endParaRPr>
            </a:p>
          </p:txBody>
        </p:sp>
      </p:grpSp>
      <p:pic>
        <p:nvPicPr>
          <p:cNvPr id="34" name="Picture 2" descr="K:\8 класс юный химик\юный химик\bloknot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58082" y="5572140"/>
            <a:ext cx="797720" cy="714376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7000892" y="6357958"/>
            <a:ext cx="13158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нажми и запиши</a:t>
            </a:r>
            <a:endParaRPr lang="ru-RU" sz="1200" b="1" dirty="0">
              <a:solidFill>
                <a:srgbClr val="C00000"/>
              </a:solidFill>
            </a:endParaRPr>
          </a:p>
        </p:txBody>
      </p:sp>
      <p:pic>
        <p:nvPicPr>
          <p:cNvPr id="20481" name="Picture 1" descr="K:\8 класс юный химик\юный химик\686062126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29058" y="4714884"/>
            <a:ext cx="1810482" cy="1990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73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трелка вниз 32"/>
          <p:cNvSpPr/>
          <p:nvPr/>
        </p:nvSpPr>
        <p:spPr>
          <a:xfrm>
            <a:off x="2357422" y="3479543"/>
            <a:ext cx="714380" cy="42862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5786446" y="3479543"/>
            <a:ext cx="714380" cy="42862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857752" y="2500306"/>
            <a:ext cx="3500462" cy="100013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57224" y="2479411"/>
            <a:ext cx="3500462" cy="100013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428728" y="4000504"/>
            <a:ext cx="2857520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929190" y="3979609"/>
            <a:ext cx="2857520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05935" y="2500306"/>
            <a:ext cx="3623189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- 24"/>
              </a:rPr>
              <a:t>в) взаимодействует с кислотными оксидами, образуя соли (реакция соединения)</a:t>
            </a:r>
            <a:endParaRPr lang="ru-RU" dirty="0">
              <a:solidFill>
                <a:schemeClr val="bg1"/>
              </a:solidFill>
              <a:latin typeface="Arial - 24"/>
            </a:endParaRPr>
          </a:p>
        </p:txBody>
      </p:sp>
      <p:sp>
        <p:nvSpPr>
          <p:cNvPr id="6" name="TextBox 5">
            <a:hlinkClick r:id="rId2" action="ppaction://hlinkfile"/>
          </p:cNvPr>
          <p:cNvSpPr txBox="1"/>
          <p:nvPr/>
        </p:nvSpPr>
        <p:spPr>
          <a:xfrm>
            <a:off x="1667454" y="4122485"/>
            <a:ext cx="2833108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Times New Roman - 32"/>
              </a:rPr>
              <a:t>С</a:t>
            </a:r>
            <a:r>
              <a:rPr lang="en-US" sz="1600" dirty="0" err="1" smtClean="0">
                <a:solidFill>
                  <a:srgbClr val="000000"/>
                </a:solidFill>
                <a:latin typeface="Times New Roman - 32"/>
              </a:rPr>
              <a:t>aO</a:t>
            </a:r>
            <a:r>
              <a:rPr lang="en-US" sz="1600" dirty="0" smtClean="0">
                <a:solidFill>
                  <a:srgbClr val="000000"/>
                </a:solidFill>
                <a:latin typeface="Times New Roman - 32"/>
              </a:rPr>
              <a:t> + C</a:t>
            </a:r>
            <a:r>
              <a:rPr lang="ru-RU" sz="1600" dirty="0" smtClean="0">
                <a:solidFill>
                  <a:srgbClr val="000000"/>
                </a:solidFill>
                <a:latin typeface="Times New Roman - 32"/>
              </a:rPr>
              <a:t>О</a:t>
            </a:r>
            <a:r>
              <a:rPr lang="ru-RU" sz="1050" baseline="-25000" dirty="0" smtClean="0">
                <a:solidFill>
                  <a:srgbClr val="000000"/>
                </a:solidFill>
                <a:latin typeface="Times New Roman - 32"/>
              </a:rPr>
              <a:t>2</a:t>
            </a:r>
            <a:r>
              <a:rPr lang="ru-RU" sz="1600" dirty="0" smtClean="0">
                <a:solidFill>
                  <a:srgbClr val="000000"/>
                </a:solidFill>
                <a:latin typeface="Times New Roman - 32"/>
              </a:rPr>
              <a:t> = С</a:t>
            </a:r>
            <a:r>
              <a:rPr lang="en-US" sz="1600" dirty="0" smtClean="0">
                <a:solidFill>
                  <a:srgbClr val="000000"/>
                </a:solidFill>
                <a:latin typeface="Times New Roman - 32"/>
              </a:rPr>
              <a:t>aCO</a:t>
            </a:r>
            <a:r>
              <a:rPr lang="en-US" sz="1050" baseline="-25000" dirty="0" smtClean="0">
                <a:solidFill>
                  <a:srgbClr val="000000"/>
                </a:solidFill>
                <a:latin typeface="Times New Roman - 32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Times New Roman - 32"/>
              </a:rPr>
              <a:t> </a:t>
            </a:r>
            <a:endParaRPr lang="ru-RU" sz="1600" dirty="0">
              <a:solidFill>
                <a:srgbClr val="000000"/>
              </a:solidFill>
              <a:latin typeface="Times New Roman - 32"/>
            </a:endParaRPr>
          </a:p>
        </p:txBody>
      </p:sp>
      <p:sp>
        <p:nvSpPr>
          <p:cNvPr id="12" name="TextBox 11">
            <a:hlinkClick r:id="rId3" action="ppaction://hlinkfile"/>
          </p:cNvPr>
          <p:cNvSpPr txBox="1"/>
          <p:nvPr/>
        </p:nvSpPr>
        <p:spPr>
          <a:xfrm>
            <a:off x="5069709" y="4075189"/>
            <a:ext cx="2931315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imes New Roman - 32"/>
              </a:rPr>
              <a:t>Na</a:t>
            </a:r>
            <a:r>
              <a:rPr lang="en-US" sz="1100" baseline="-25000" dirty="0" smtClean="0">
                <a:solidFill>
                  <a:srgbClr val="000000"/>
                </a:solidFill>
                <a:latin typeface="Times New Roman - 32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Times New Roman - 32"/>
              </a:rPr>
              <a:t>O + Zn</a:t>
            </a:r>
            <a:r>
              <a:rPr lang="ru-RU" sz="1600" dirty="0" smtClean="0">
                <a:solidFill>
                  <a:srgbClr val="000000"/>
                </a:solidFill>
                <a:latin typeface="Times New Roman - 32"/>
              </a:rPr>
              <a:t>О = </a:t>
            </a:r>
            <a:r>
              <a:rPr lang="en-US" sz="1600" dirty="0" smtClean="0">
                <a:solidFill>
                  <a:srgbClr val="000000"/>
                </a:solidFill>
                <a:latin typeface="Times New Roman - 32"/>
              </a:rPr>
              <a:t>Na</a:t>
            </a:r>
            <a:r>
              <a:rPr lang="en-US" sz="1100" baseline="-25000" dirty="0" smtClean="0">
                <a:solidFill>
                  <a:srgbClr val="000000"/>
                </a:solidFill>
                <a:latin typeface="Times New Roman - 32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Times New Roman - 32"/>
              </a:rPr>
              <a:t>ZnO</a:t>
            </a:r>
            <a:r>
              <a:rPr lang="en-US" sz="1100" baseline="-25000" dirty="0" smtClean="0">
                <a:solidFill>
                  <a:srgbClr val="000000"/>
                </a:solidFill>
                <a:latin typeface="Times New Roman - 32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Times New Roman - 32"/>
              </a:rPr>
              <a:t> </a:t>
            </a:r>
            <a:endParaRPr lang="ru-RU" sz="1600" dirty="0">
              <a:solidFill>
                <a:srgbClr val="000000"/>
              </a:solidFill>
              <a:latin typeface="Times New Roman - 3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6110" y="2479411"/>
            <a:ext cx="3500666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- 24"/>
              </a:rPr>
              <a:t>г) взаимодействуют с </a:t>
            </a:r>
            <a:r>
              <a:rPr lang="ru-RU" dirty="0" err="1" smtClean="0">
                <a:solidFill>
                  <a:schemeClr val="bg1"/>
                </a:solidFill>
                <a:latin typeface="Arial - 24"/>
              </a:rPr>
              <a:t>амфотерными</a:t>
            </a:r>
            <a:r>
              <a:rPr lang="ru-RU" dirty="0" smtClean="0">
                <a:solidFill>
                  <a:schemeClr val="bg1"/>
                </a:solidFill>
                <a:latin typeface="Arial - 24"/>
              </a:rPr>
              <a:t> оксидами (реакция соединения)</a:t>
            </a:r>
            <a:endParaRPr lang="ru-RU" dirty="0">
              <a:solidFill>
                <a:schemeClr val="bg1"/>
              </a:solidFill>
              <a:latin typeface="Arial - 2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71604" y="4786322"/>
            <a:ext cx="2908935" cy="724721"/>
          </a:xfrm>
          <a:prstGeom prst="rect">
            <a:avLst/>
          </a:prstGeom>
          <a:noFill/>
        </p:spPr>
        <p:txBody>
          <a:bodyPr vert="horz" lIns="77633" tIns="38816" rIns="77633" bIns="38816" rtlCol="0">
            <a:spAutoFit/>
          </a:bodyPr>
          <a:lstStyle/>
          <a:p>
            <a:r>
              <a:rPr lang="en-US" sz="1400" b="1" dirty="0" err="1" smtClean="0">
                <a:latin typeface="Times New Roman - 18"/>
              </a:rPr>
              <a:t>CaO</a:t>
            </a:r>
            <a:r>
              <a:rPr lang="en-US" sz="1400" b="1" dirty="0" smtClean="0">
                <a:latin typeface="Times New Roman - 18"/>
              </a:rPr>
              <a:t> – </a:t>
            </a:r>
            <a:r>
              <a:rPr lang="ru-RU" sz="1400" b="1" dirty="0" smtClean="0">
                <a:latin typeface="Times New Roman - 18"/>
              </a:rPr>
              <a:t>оксид кальция, </a:t>
            </a:r>
          </a:p>
          <a:p>
            <a:r>
              <a:rPr lang="en-US" sz="1400" b="1" dirty="0" smtClean="0">
                <a:latin typeface="Times New Roman - 18"/>
              </a:rPr>
              <a:t>CO</a:t>
            </a:r>
            <a:r>
              <a:rPr lang="en-US" sz="900" b="1" baseline="-25000" dirty="0" smtClean="0">
                <a:latin typeface="Times New Roman - 18"/>
              </a:rPr>
              <a:t>2</a:t>
            </a:r>
            <a:r>
              <a:rPr lang="en-US" sz="1400" b="1" dirty="0" smtClean="0">
                <a:latin typeface="Times New Roman - 18"/>
              </a:rPr>
              <a:t> - </a:t>
            </a:r>
            <a:r>
              <a:rPr lang="ru-RU" sz="1400" b="1" dirty="0" smtClean="0">
                <a:latin typeface="Times New Roman - 18"/>
              </a:rPr>
              <a:t>оксид углерода (</a:t>
            </a:r>
            <a:r>
              <a:rPr lang="en-US" sz="1400" b="1" dirty="0" smtClean="0">
                <a:latin typeface="Times New Roman - 18"/>
              </a:rPr>
              <a:t>IV), </a:t>
            </a:r>
          </a:p>
          <a:p>
            <a:r>
              <a:rPr lang="en-US" sz="1400" b="1" dirty="0" smtClean="0">
                <a:latin typeface="Times New Roman - 18"/>
              </a:rPr>
              <a:t>CaCO</a:t>
            </a:r>
            <a:r>
              <a:rPr lang="en-US" sz="900" b="1" baseline="-25000" dirty="0" smtClean="0">
                <a:latin typeface="Times New Roman - 18"/>
              </a:rPr>
              <a:t>3</a:t>
            </a:r>
            <a:r>
              <a:rPr lang="en-US" sz="1400" b="1" dirty="0" smtClean="0">
                <a:latin typeface="Times New Roman - 18"/>
              </a:rPr>
              <a:t> – </a:t>
            </a:r>
            <a:r>
              <a:rPr lang="ru-RU" sz="1400" b="1" dirty="0" smtClean="0">
                <a:latin typeface="Times New Roman - 18"/>
              </a:rPr>
              <a:t>карбонат кальция </a:t>
            </a:r>
            <a:endParaRPr lang="ru-RU" sz="1400" b="1" dirty="0">
              <a:latin typeface="Times New Roman - 1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72066" y="4786322"/>
            <a:ext cx="2908935" cy="724721"/>
          </a:xfrm>
          <a:prstGeom prst="rect">
            <a:avLst/>
          </a:prstGeom>
          <a:noFill/>
        </p:spPr>
        <p:txBody>
          <a:bodyPr vert="horz" lIns="77633" tIns="38816" rIns="77633" bIns="38816" rtlCol="0">
            <a:spAutoFit/>
          </a:bodyPr>
          <a:lstStyle/>
          <a:p>
            <a:r>
              <a:rPr lang="en-US" sz="1400" b="1" dirty="0" smtClean="0">
                <a:latin typeface="Times New Roman - 18"/>
              </a:rPr>
              <a:t>Na</a:t>
            </a:r>
            <a:r>
              <a:rPr lang="en-US" sz="900" b="1" baseline="-25000" dirty="0" smtClean="0">
                <a:latin typeface="Times New Roman - 18"/>
              </a:rPr>
              <a:t>2</a:t>
            </a:r>
            <a:r>
              <a:rPr lang="en-US" sz="1400" b="1" dirty="0" smtClean="0">
                <a:latin typeface="Times New Roman - 18"/>
              </a:rPr>
              <a:t>O – </a:t>
            </a:r>
            <a:r>
              <a:rPr lang="ru-RU" sz="1400" b="1" dirty="0" smtClean="0">
                <a:latin typeface="Times New Roman - 18"/>
              </a:rPr>
              <a:t>оксид натрия, </a:t>
            </a:r>
          </a:p>
          <a:p>
            <a:r>
              <a:rPr lang="en-US" sz="1400" b="1" dirty="0" err="1" smtClean="0">
                <a:latin typeface="Times New Roman - 18"/>
              </a:rPr>
              <a:t>ZnO</a:t>
            </a:r>
            <a:r>
              <a:rPr lang="en-US" sz="1400" b="1" dirty="0" smtClean="0">
                <a:latin typeface="Times New Roman - 18"/>
              </a:rPr>
              <a:t> - </a:t>
            </a:r>
            <a:r>
              <a:rPr lang="ru-RU" sz="1400" b="1" dirty="0" smtClean="0">
                <a:latin typeface="Times New Roman - 18"/>
              </a:rPr>
              <a:t>оксид цинка, </a:t>
            </a:r>
          </a:p>
          <a:p>
            <a:r>
              <a:rPr lang="en-US" sz="1400" b="1" dirty="0" smtClean="0">
                <a:latin typeface="Times New Roman - 18"/>
              </a:rPr>
              <a:t>Na</a:t>
            </a:r>
            <a:r>
              <a:rPr lang="en-US" sz="900" b="1" baseline="-25000" dirty="0" smtClean="0">
                <a:latin typeface="Times New Roman - 18"/>
              </a:rPr>
              <a:t>2</a:t>
            </a:r>
            <a:r>
              <a:rPr lang="en-US" sz="1400" b="1" dirty="0" smtClean="0">
                <a:latin typeface="Times New Roman - 18"/>
              </a:rPr>
              <a:t>ZnO</a:t>
            </a:r>
            <a:r>
              <a:rPr lang="en-US" sz="900" b="1" baseline="-25000" dirty="0" smtClean="0">
                <a:latin typeface="Times New Roman - 18"/>
              </a:rPr>
              <a:t>2</a:t>
            </a:r>
            <a:r>
              <a:rPr lang="en-US" sz="1400" b="1" dirty="0" smtClean="0">
                <a:latin typeface="Times New Roman - 18"/>
              </a:rPr>
              <a:t> – </a:t>
            </a:r>
            <a:r>
              <a:rPr lang="ru-RU" sz="1400" b="1" dirty="0" err="1" smtClean="0">
                <a:latin typeface="Times New Roman - 18"/>
              </a:rPr>
              <a:t>цинкат</a:t>
            </a:r>
            <a:r>
              <a:rPr lang="ru-RU" sz="1400" b="1" dirty="0" smtClean="0">
                <a:latin typeface="Times New Roman - 18"/>
              </a:rPr>
              <a:t> натрия </a:t>
            </a:r>
            <a:endParaRPr lang="ru-RU" sz="1400" b="1" dirty="0">
              <a:latin typeface="Times New Roman - 18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500298" y="1198891"/>
            <a:ext cx="39591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baseline="-250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- 38"/>
              </a:rPr>
              <a:t>(продолжение)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857356" y="500042"/>
            <a:ext cx="57541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baseline="-250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- 38"/>
              </a:rPr>
              <a:t>Химические свойства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209348" y="770263"/>
            <a:ext cx="50058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baseline="-250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- 38"/>
              </a:rPr>
              <a:t>основных оксидов</a:t>
            </a:r>
            <a:endParaRPr lang="ru-RU" sz="6000" dirty="0">
              <a:solidFill>
                <a:srgbClr val="00B050"/>
              </a:solidFill>
            </a:endParaRPr>
          </a:p>
        </p:txBody>
      </p:sp>
      <p:pic>
        <p:nvPicPr>
          <p:cNvPr id="43" name="Рисунок 42">
            <a:hlinkClick r:id="rId4" action="ppaction://hlinksldjump"/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8148" y="5429264"/>
            <a:ext cx="714380" cy="8164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xmlns="" val="1273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трелка вниз 32"/>
          <p:cNvSpPr/>
          <p:nvPr/>
        </p:nvSpPr>
        <p:spPr>
          <a:xfrm>
            <a:off x="2357422" y="3479543"/>
            <a:ext cx="714380" cy="428628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5786446" y="3479543"/>
            <a:ext cx="714380" cy="428628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857752" y="2500306"/>
            <a:ext cx="3500462" cy="100013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57224" y="2479411"/>
            <a:ext cx="3500462" cy="100013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285852" y="4000504"/>
            <a:ext cx="3000396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929190" y="3979609"/>
            <a:ext cx="2857520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5935" y="2500306"/>
            <a:ext cx="3623189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- 24"/>
              </a:rPr>
              <a:t>а) взаимодействуют с основаниями, образуя соль и воду (реакция обмена)</a:t>
            </a:r>
            <a:endParaRPr lang="ru-RU" dirty="0">
              <a:solidFill>
                <a:schemeClr val="bg1"/>
              </a:solidFill>
              <a:latin typeface="Arial - 24"/>
            </a:endParaRPr>
          </a:p>
        </p:txBody>
      </p:sp>
      <p:sp>
        <p:nvSpPr>
          <p:cNvPr id="6" name="TextBox 5">
            <a:hlinkClick r:id="rId2" action="ppaction://hlinkfile"/>
          </p:cNvPr>
          <p:cNvSpPr txBox="1"/>
          <p:nvPr/>
        </p:nvSpPr>
        <p:spPr>
          <a:xfrm>
            <a:off x="1357290" y="4122485"/>
            <a:ext cx="3000396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 - 19"/>
              </a:rPr>
              <a:t>С</a:t>
            </a:r>
            <a:r>
              <a:rPr lang="en-US" sz="1600" b="1" dirty="0" smtClean="0">
                <a:solidFill>
                  <a:srgbClr val="000000"/>
                </a:solidFill>
                <a:latin typeface="Times New Roman - 19"/>
              </a:rPr>
              <a:t>O</a:t>
            </a:r>
            <a:r>
              <a:rPr lang="en-US" sz="1000" b="1" baseline="-25000" dirty="0" smtClean="0">
                <a:solidFill>
                  <a:srgbClr val="000000"/>
                </a:solidFill>
                <a:latin typeface="Times New Roman - 19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Times New Roman - 19"/>
              </a:rPr>
              <a:t> +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- 19"/>
              </a:rPr>
              <a:t>Са</a:t>
            </a:r>
            <a:r>
              <a:rPr lang="ru-RU" sz="1600" b="1" dirty="0" smtClean="0">
                <a:solidFill>
                  <a:srgbClr val="000000"/>
                </a:solidFill>
                <a:latin typeface="Times New Roman - 19"/>
              </a:rPr>
              <a:t>(ОН)</a:t>
            </a:r>
            <a:r>
              <a:rPr lang="ru-RU" sz="1000" b="1" baseline="-25000" dirty="0" smtClean="0">
                <a:solidFill>
                  <a:srgbClr val="000000"/>
                </a:solidFill>
                <a:latin typeface="Times New Roman - 19"/>
              </a:rPr>
              <a:t>2</a:t>
            </a:r>
            <a:r>
              <a:rPr lang="ru-RU" sz="1600" b="1" dirty="0" smtClean="0">
                <a:solidFill>
                  <a:srgbClr val="000000"/>
                </a:solidFill>
                <a:latin typeface="Times New Roman - 19"/>
              </a:rPr>
              <a:t> = С</a:t>
            </a:r>
            <a:r>
              <a:rPr lang="en-US" sz="1600" b="1" dirty="0" err="1" smtClean="0">
                <a:solidFill>
                  <a:srgbClr val="000000"/>
                </a:solidFill>
                <a:latin typeface="Times New Roman - 19"/>
              </a:rPr>
              <a:t>aC</a:t>
            </a:r>
            <a:r>
              <a:rPr lang="ru-RU" sz="1600" b="1" dirty="0" smtClean="0">
                <a:solidFill>
                  <a:srgbClr val="000000"/>
                </a:solidFill>
                <a:latin typeface="Times New Roman - 19"/>
              </a:rPr>
              <a:t>О</a:t>
            </a:r>
            <a:r>
              <a:rPr lang="ru-RU" sz="1000" b="1" baseline="-25000" dirty="0" smtClean="0">
                <a:solidFill>
                  <a:srgbClr val="000000"/>
                </a:solidFill>
                <a:latin typeface="Times New Roman - 19"/>
              </a:rPr>
              <a:t>3</a:t>
            </a:r>
            <a:r>
              <a:rPr lang="ru-RU" sz="1600" b="1" dirty="0" smtClean="0">
                <a:solidFill>
                  <a:srgbClr val="000000"/>
                </a:solidFill>
                <a:latin typeface="Times New Roman - 19"/>
              </a:rPr>
              <a:t> + </a:t>
            </a:r>
            <a:r>
              <a:rPr lang="en-US" sz="1600" b="1" dirty="0" smtClean="0">
                <a:solidFill>
                  <a:srgbClr val="000000"/>
                </a:solidFill>
                <a:latin typeface="Times New Roman - 19"/>
              </a:rPr>
              <a:t>H</a:t>
            </a:r>
            <a:r>
              <a:rPr lang="en-US" sz="1000" b="1" baseline="-25000" dirty="0" smtClean="0">
                <a:solidFill>
                  <a:srgbClr val="000000"/>
                </a:solidFill>
                <a:latin typeface="Times New Roman - 19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Times New Roman - 19"/>
              </a:rPr>
              <a:t>O </a:t>
            </a:r>
            <a:endParaRPr lang="ru-RU" sz="1600" b="1" dirty="0">
              <a:solidFill>
                <a:srgbClr val="000000"/>
              </a:solidFill>
              <a:latin typeface="Times New Roman - 19"/>
            </a:endParaRPr>
          </a:p>
        </p:txBody>
      </p:sp>
      <p:sp>
        <p:nvSpPr>
          <p:cNvPr id="12" name="TextBox 11">
            <a:hlinkClick r:id="rId3" action="ppaction://hlinkfile"/>
          </p:cNvPr>
          <p:cNvSpPr txBox="1"/>
          <p:nvPr/>
        </p:nvSpPr>
        <p:spPr>
          <a:xfrm>
            <a:off x="5069709" y="4075189"/>
            <a:ext cx="2931315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 - 22"/>
              </a:rPr>
              <a:t>Р</a:t>
            </a:r>
            <a:r>
              <a:rPr lang="ru-RU" sz="900" b="1" baseline="-25000" dirty="0" smtClean="0">
                <a:solidFill>
                  <a:srgbClr val="000000"/>
                </a:solidFill>
                <a:latin typeface="Times New Roman - 22"/>
              </a:rPr>
              <a:t>2</a:t>
            </a:r>
            <a:r>
              <a:rPr lang="ru-RU" sz="1600" b="1" dirty="0" smtClean="0">
                <a:solidFill>
                  <a:srgbClr val="000000"/>
                </a:solidFill>
                <a:latin typeface="Times New Roman - 22"/>
              </a:rPr>
              <a:t>О</a:t>
            </a:r>
            <a:r>
              <a:rPr lang="ru-RU" sz="1100" b="1" baseline="-25000" dirty="0" smtClean="0">
                <a:solidFill>
                  <a:srgbClr val="000000"/>
                </a:solidFill>
                <a:latin typeface="Times New Roman - 22"/>
              </a:rPr>
              <a:t>5</a:t>
            </a:r>
            <a:r>
              <a:rPr lang="ru-RU" sz="2400" b="1" dirty="0" smtClean="0">
                <a:solidFill>
                  <a:srgbClr val="000000"/>
                </a:solidFill>
                <a:latin typeface="Times New Roman - 22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 - 22"/>
              </a:rPr>
              <a:t>+ 3Н</a:t>
            </a:r>
            <a:r>
              <a:rPr lang="ru-RU" sz="900" b="1" baseline="-25000" dirty="0" smtClean="0">
                <a:solidFill>
                  <a:srgbClr val="000000"/>
                </a:solidFill>
                <a:latin typeface="Times New Roman - 22"/>
              </a:rPr>
              <a:t>2</a:t>
            </a:r>
            <a:r>
              <a:rPr lang="ru-RU" sz="1600" b="1" dirty="0" smtClean="0">
                <a:solidFill>
                  <a:srgbClr val="000000"/>
                </a:solidFill>
                <a:latin typeface="Times New Roman - 22"/>
              </a:rPr>
              <a:t>О = 2Н</a:t>
            </a:r>
            <a:r>
              <a:rPr lang="ru-RU" sz="900" b="1" baseline="-25000" dirty="0" smtClean="0">
                <a:solidFill>
                  <a:srgbClr val="000000"/>
                </a:solidFill>
                <a:latin typeface="Times New Roman - 22"/>
              </a:rPr>
              <a:t>3</a:t>
            </a:r>
            <a:r>
              <a:rPr lang="ru-RU" sz="1600" b="1" dirty="0" smtClean="0">
                <a:solidFill>
                  <a:srgbClr val="000000"/>
                </a:solidFill>
                <a:latin typeface="Times New Roman - 22"/>
              </a:rPr>
              <a:t>РО</a:t>
            </a:r>
            <a:r>
              <a:rPr lang="ru-RU" sz="900" b="1" baseline="-25000" dirty="0" smtClean="0">
                <a:solidFill>
                  <a:srgbClr val="000000"/>
                </a:solidFill>
                <a:latin typeface="Times New Roman - 22"/>
              </a:rPr>
              <a:t>4</a:t>
            </a:r>
            <a:endParaRPr lang="ru-RU" sz="900" b="1" baseline="-25000" dirty="0">
              <a:solidFill>
                <a:srgbClr val="000000"/>
              </a:solidFill>
              <a:latin typeface="Times New Roman - 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6110" y="2479411"/>
            <a:ext cx="3500666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- 24"/>
              </a:rPr>
              <a:t>б) взаимодействуют с водой с образованием кислот (исключение </a:t>
            </a:r>
            <a:r>
              <a:rPr lang="en-US" dirty="0" smtClean="0">
                <a:solidFill>
                  <a:schemeClr val="bg1"/>
                </a:solidFill>
                <a:latin typeface="Arial - 24"/>
              </a:rPr>
              <a:t>SiO</a:t>
            </a:r>
            <a:r>
              <a:rPr lang="en-US" sz="1000" baseline="-25000" dirty="0" smtClean="0">
                <a:solidFill>
                  <a:schemeClr val="bg1"/>
                </a:solidFill>
                <a:latin typeface="Arial - 24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Arial - 24"/>
              </a:rPr>
              <a:t>) </a:t>
            </a:r>
            <a:endParaRPr lang="ru-RU" dirty="0">
              <a:solidFill>
                <a:schemeClr val="bg1"/>
              </a:solidFill>
              <a:latin typeface="Arial - 24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00232" y="1142984"/>
            <a:ext cx="52607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baseline="-250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- 38"/>
              </a:rPr>
              <a:t>кислотных</a:t>
            </a:r>
            <a:r>
              <a:rPr lang="ru-RU" sz="6000" b="1" baseline="-2500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- 38"/>
              </a:rPr>
              <a:t> </a:t>
            </a:r>
            <a:r>
              <a:rPr lang="ru-RU" sz="6000" b="1" baseline="-250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- 38"/>
              </a:rPr>
              <a:t>оксидов</a:t>
            </a:r>
            <a:endParaRPr lang="en-US" sz="6000" b="1" baseline="-25000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- 38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85918" y="214290"/>
            <a:ext cx="57541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baseline="-250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- 38"/>
              </a:rPr>
              <a:t>Химические свойства</a:t>
            </a:r>
            <a:endParaRPr lang="ru-RU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6976" y="4714884"/>
            <a:ext cx="3517900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1400" b="1" dirty="0" smtClean="0">
                <a:latin typeface="Times New Roman - 18"/>
              </a:rPr>
              <a:t>С</a:t>
            </a:r>
            <a:r>
              <a:rPr lang="en-US" sz="1400" b="1" dirty="0" smtClean="0">
                <a:latin typeface="Times New Roman - 18"/>
              </a:rPr>
              <a:t>O</a:t>
            </a:r>
            <a:r>
              <a:rPr lang="en-US" sz="900" b="1" baseline="-25000" dirty="0" smtClean="0">
                <a:latin typeface="Times New Roman - 18"/>
              </a:rPr>
              <a:t>2</a:t>
            </a:r>
            <a:r>
              <a:rPr lang="en-US" sz="1400" b="1" dirty="0" smtClean="0">
                <a:latin typeface="Times New Roman - 18"/>
              </a:rPr>
              <a:t> – </a:t>
            </a:r>
            <a:r>
              <a:rPr lang="ru-RU" sz="1400" b="1" dirty="0" smtClean="0">
                <a:latin typeface="Times New Roman - 18"/>
              </a:rPr>
              <a:t>оксид углерода (</a:t>
            </a:r>
            <a:r>
              <a:rPr lang="en-US" sz="1400" b="1" dirty="0" smtClean="0">
                <a:latin typeface="Times New Roman - 18"/>
              </a:rPr>
              <a:t>IV), </a:t>
            </a:r>
          </a:p>
          <a:p>
            <a:r>
              <a:rPr lang="en-US" sz="1400" b="1" dirty="0" smtClean="0">
                <a:latin typeface="Times New Roman - 18"/>
              </a:rPr>
              <a:t>Ca(OH)</a:t>
            </a:r>
            <a:r>
              <a:rPr lang="en-US" sz="900" b="1" baseline="-25000" dirty="0" smtClean="0">
                <a:latin typeface="Times New Roman - 18"/>
              </a:rPr>
              <a:t>2</a:t>
            </a:r>
            <a:r>
              <a:rPr lang="en-US" sz="1400" b="1" dirty="0" smtClean="0">
                <a:latin typeface="Times New Roman - 18"/>
              </a:rPr>
              <a:t> – </a:t>
            </a:r>
            <a:r>
              <a:rPr lang="ru-RU" sz="1400" b="1" dirty="0" err="1" smtClean="0">
                <a:latin typeface="Times New Roman - 18"/>
              </a:rPr>
              <a:t>гидроксид</a:t>
            </a:r>
            <a:r>
              <a:rPr lang="ru-RU" sz="1400" b="1" dirty="0" smtClean="0">
                <a:latin typeface="Times New Roman - 18"/>
              </a:rPr>
              <a:t> кальция, </a:t>
            </a:r>
          </a:p>
          <a:p>
            <a:r>
              <a:rPr lang="ru-RU" sz="1400" b="1" dirty="0" smtClean="0">
                <a:latin typeface="Times New Roman - 18"/>
              </a:rPr>
              <a:t>С</a:t>
            </a:r>
            <a:r>
              <a:rPr lang="en-US" sz="1400" b="1" dirty="0" err="1" smtClean="0">
                <a:latin typeface="Times New Roman - 18"/>
              </a:rPr>
              <a:t>aC</a:t>
            </a:r>
            <a:r>
              <a:rPr lang="ru-RU" sz="1400" b="1" dirty="0" smtClean="0">
                <a:latin typeface="Times New Roman - 18"/>
              </a:rPr>
              <a:t>О</a:t>
            </a:r>
            <a:r>
              <a:rPr lang="ru-RU" sz="900" b="1" baseline="-25000" dirty="0" smtClean="0">
                <a:latin typeface="Times New Roman - 18"/>
              </a:rPr>
              <a:t>3</a:t>
            </a:r>
            <a:r>
              <a:rPr lang="ru-RU" sz="1400" b="1" dirty="0" smtClean="0">
                <a:latin typeface="Times New Roman - 18"/>
              </a:rPr>
              <a:t> –  карбонат кальция </a:t>
            </a:r>
            <a:endParaRPr lang="ru-RU" sz="1400" b="1" dirty="0">
              <a:latin typeface="Times New Roman - 1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57752" y="4786322"/>
            <a:ext cx="3496107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1400" dirty="0" smtClean="0">
                <a:latin typeface="Times New Roman - 17"/>
              </a:rPr>
              <a:t> </a:t>
            </a:r>
            <a:r>
              <a:rPr lang="ru-RU" b="1" dirty="0" smtClean="0">
                <a:latin typeface="Times New Roman - 22"/>
              </a:rPr>
              <a:t>Р</a:t>
            </a:r>
            <a:r>
              <a:rPr lang="ru-RU" sz="1050" b="1" baseline="-25000" dirty="0" smtClean="0">
                <a:latin typeface="Times New Roman - 22"/>
              </a:rPr>
              <a:t>2</a:t>
            </a:r>
            <a:r>
              <a:rPr lang="ru-RU" b="1" dirty="0" smtClean="0">
                <a:latin typeface="Times New Roman - 22"/>
              </a:rPr>
              <a:t>О</a:t>
            </a:r>
            <a:r>
              <a:rPr lang="ru-RU" sz="1050" b="1" baseline="-25000" dirty="0" smtClean="0">
                <a:latin typeface="Times New Roman - 22"/>
              </a:rPr>
              <a:t>5</a:t>
            </a:r>
            <a:r>
              <a:rPr lang="ru-RU" b="1" dirty="0" smtClean="0">
                <a:latin typeface="Times New Roman - 22"/>
              </a:rPr>
              <a:t> </a:t>
            </a:r>
            <a:r>
              <a:rPr lang="ru-RU" sz="1400" b="1" dirty="0" smtClean="0">
                <a:latin typeface="Times New Roman - 17"/>
              </a:rPr>
              <a:t> – оксид фосфора (</a:t>
            </a:r>
            <a:r>
              <a:rPr lang="en-US" sz="1400" b="1" dirty="0" smtClean="0">
                <a:latin typeface="Times New Roman - 17"/>
              </a:rPr>
              <a:t>V), </a:t>
            </a:r>
          </a:p>
          <a:p>
            <a:r>
              <a:rPr lang="ru-RU" sz="1400" b="1" dirty="0" smtClean="0">
                <a:latin typeface="Times New Roman - 17"/>
              </a:rPr>
              <a:t>Н</a:t>
            </a:r>
            <a:r>
              <a:rPr lang="ru-RU" sz="1050" b="1" baseline="-25000" dirty="0" smtClean="0">
                <a:latin typeface="Times New Roman - 22"/>
              </a:rPr>
              <a:t>3</a:t>
            </a:r>
            <a:r>
              <a:rPr lang="ru-RU" b="1" dirty="0" smtClean="0">
                <a:latin typeface="Times New Roman - 22"/>
              </a:rPr>
              <a:t>РО</a:t>
            </a:r>
            <a:r>
              <a:rPr lang="ru-RU" sz="1050" b="1" baseline="-25000" dirty="0" smtClean="0">
                <a:latin typeface="Times New Roman - 22"/>
              </a:rPr>
              <a:t>4</a:t>
            </a:r>
            <a:r>
              <a:rPr lang="ru-RU" sz="1400" b="1" dirty="0" smtClean="0">
                <a:latin typeface="Times New Roman - 17"/>
              </a:rPr>
              <a:t> – ортофосфорная кислота</a:t>
            </a:r>
            <a:endParaRPr lang="ru-RU" sz="1400" b="1" dirty="0">
              <a:latin typeface="Times New Roman - 17"/>
            </a:endParaRPr>
          </a:p>
        </p:txBody>
      </p:sp>
      <p:grpSp>
        <p:nvGrpSpPr>
          <p:cNvPr id="20" name="Группа 28"/>
          <p:cNvGrpSpPr/>
          <p:nvPr/>
        </p:nvGrpSpPr>
        <p:grpSpPr>
          <a:xfrm>
            <a:off x="7643834" y="3714752"/>
            <a:ext cx="718825" cy="867332"/>
            <a:chOff x="9085103" y="2603275"/>
            <a:chExt cx="798692" cy="1098622"/>
          </a:xfrm>
        </p:grpSpPr>
        <p:grpSp>
          <p:nvGrpSpPr>
            <p:cNvPr id="21" name="Группа 26"/>
            <p:cNvGrpSpPr/>
            <p:nvPr/>
          </p:nvGrpSpPr>
          <p:grpSpPr>
            <a:xfrm rot="16200000">
              <a:off x="9058546" y="2629836"/>
              <a:ext cx="851810" cy="798692"/>
              <a:chOff x="9079528" y="2654224"/>
              <a:chExt cx="851810" cy="798692"/>
            </a:xfrm>
          </p:grpSpPr>
          <p:pic>
            <p:nvPicPr>
              <p:cNvPr id="23" name="Рисунок 22">
                <a:hlinkClick r:id="rId4" action="ppaction://hlinkfile"/>
              </p:cNvPr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9079528" y="2654224"/>
                <a:ext cx="486283" cy="583056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9118537" y="3230633"/>
                <a:ext cx="812801" cy="22228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ru-RU" sz="700" b="1" dirty="0" smtClean="0">
                    <a:solidFill>
                      <a:srgbClr val="005500"/>
                    </a:solidFill>
                    <a:latin typeface="Arial - 9"/>
                  </a:rPr>
                  <a:t>нажать</a:t>
                </a:r>
                <a:endParaRPr lang="ru-RU" sz="700" b="1" dirty="0">
                  <a:solidFill>
                    <a:srgbClr val="005500"/>
                  </a:solidFill>
                  <a:latin typeface="Arial - 9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9105905" y="3429001"/>
              <a:ext cx="732510" cy="27289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800" b="1" dirty="0" smtClean="0">
                  <a:solidFill>
                    <a:srgbClr val="005500"/>
                  </a:solidFill>
                  <a:latin typeface="Times New Roman - 12"/>
                </a:rPr>
                <a:t>см. опыт</a:t>
              </a:r>
              <a:endParaRPr lang="ru-RU" sz="800" b="1" dirty="0">
                <a:solidFill>
                  <a:srgbClr val="005500"/>
                </a:solidFill>
                <a:latin typeface="Times New Roman - 12"/>
              </a:endParaRPr>
            </a:p>
          </p:txBody>
        </p:sp>
      </p:grpSp>
      <p:pic>
        <p:nvPicPr>
          <p:cNvPr id="25" name="Рисунок 24">
            <a:hlinkClick r:id="rId6" action="ppaction://hlinksldjump"/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5338" y="5929330"/>
            <a:ext cx="714380" cy="8164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6" name="Picture 2" descr="K:\8 класс юный химик\юный химик\bloknot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58082" y="5572140"/>
            <a:ext cx="797720" cy="714376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7000892" y="6357958"/>
            <a:ext cx="13158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нажми и запиши</a:t>
            </a:r>
            <a:endParaRPr lang="ru-RU" sz="1200" b="1" dirty="0">
              <a:solidFill>
                <a:srgbClr val="C00000"/>
              </a:solidFill>
            </a:endParaRPr>
          </a:p>
        </p:txBody>
      </p:sp>
      <p:pic>
        <p:nvPicPr>
          <p:cNvPr id="18433" name="Picture 1" descr="K:\8 класс юный химик\юный химик\686062126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86182" y="5000612"/>
            <a:ext cx="1689199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73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трелка вниз 32"/>
          <p:cNvSpPr/>
          <p:nvPr/>
        </p:nvSpPr>
        <p:spPr>
          <a:xfrm>
            <a:off x="2357422" y="3479543"/>
            <a:ext cx="714380" cy="428628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5786446" y="3479543"/>
            <a:ext cx="714380" cy="428628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857752" y="2500306"/>
            <a:ext cx="3500462" cy="100013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57224" y="2479411"/>
            <a:ext cx="3500462" cy="100013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285852" y="4000504"/>
            <a:ext cx="3000396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929190" y="3979609"/>
            <a:ext cx="2857520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5935" y="2500306"/>
            <a:ext cx="3623189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- 24"/>
              </a:rPr>
              <a:t>в) </a:t>
            </a:r>
            <a:r>
              <a:rPr lang="ru-RU" dirty="0" err="1" smtClean="0">
                <a:solidFill>
                  <a:schemeClr val="bg1"/>
                </a:solidFill>
                <a:latin typeface="Arial - 24"/>
              </a:rPr>
              <a:t>взаимодействиет</a:t>
            </a:r>
            <a:r>
              <a:rPr lang="ru-RU" dirty="0" smtClean="0">
                <a:solidFill>
                  <a:schemeClr val="bg1"/>
                </a:solidFill>
                <a:latin typeface="Arial - 24"/>
              </a:rPr>
              <a:t> с основными оксидами, образуя соль (реакция соединения)</a:t>
            </a:r>
            <a:endParaRPr lang="ru-RU" dirty="0">
              <a:solidFill>
                <a:schemeClr val="bg1"/>
              </a:solidFill>
              <a:latin typeface="Arial - 24"/>
            </a:endParaRPr>
          </a:p>
        </p:txBody>
      </p:sp>
      <p:sp>
        <p:nvSpPr>
          <p:cNvPr id="6" name="TextBox 5">
            <a:hlinkClick r:id="rId2" action="ppaction://hlinkfile"/>
          </p:cNvPr>
          <p:cNvSpPr txBox="1"/>
          <p:nvPr/>
        </p:nvSpPr>
        <p:spPr>
          <a:xfrm>
            <a:off x="1357290" y="4122485"/>
            <a:ext cx="3000396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Times New Roman - 32"/>
              </a:rPr>
              <a:t>С</a:t>
            </a:r>
            <a:r>
              <a:rPr lang="en-US" sz="1600" dirty="0" err="1" smtClean="0">
                <a:solidFill>
                  <a:srgbClr val="000000"/>
                </a:solidFill>
                <a:latin typeface="Times New Roman - 32"/>
              </a:rPr>
              <a:t>aO</a:t>
            </a:r>
            <a:r>
              <a:rPr lang="en-US" sz="1600" dirty="0" smtClean="0">
                <a:solidFill>
                  <a:srgbClr val="000000"/>
                </a:solidFill>
                <a:latin typeface="Times New Roman - 32"/>
              </a:rPr>
              <a:t> + C</a:t>
            </a:r>
            <a:r>
              <a:rPr lang="ru-RU" sz="1600" dirty="0" smtClean="0">
                <a:solidFill>
                  <a:srgbClr val="000000"/>
                </a:solidFill>
                <a:latin typeface="Times New Roman - 32"/>
              </a:rPr>
              <a:t>О</a:t>
            </a:r>
            <a:r>
              <a:rPr lang="ru-RU" sz="1050" baseline="-25000" dirty="0" smtClean="0">
                <a:solidFill>
                  <a:srgbClr val="000000"/>
                </a:solidFill>
                <a:latin typeface="Times New Roman - 32"/>
              </a:rPr>
              <a:t>2</a:t>
            </a:r>
            <a:r>
              <a:rPr lang="ru-RU" sz="1600" dirty="0" smtClean="0">
                <a:solidFill>
                  <a:srgbClr val="000000"/>
                </a:solidFill>
                <a:latin typeface="Times New Roman - 32"/>
              </a:rPr>
              <a:t> = С</a:t>
            </a:r>
            <a:r>
              <a:rPr lang="en-US" sz="1600" dirty="0" smtClean="0">
                <a:solidFill>
                  <a:srgbClr val="000000"/>
                </a:solidFill>
                <a:latin typeface="Times New Roman - 32"/>
              </a:rPr>
              <a:t>aCO</a:t>
            </a:r>
            <a:r>
              <a:rPr lang="en-US" sz="1050" baseline="-25000" dirty="0" smtClean="0">
                <a:solidFill>
                  <a:srgbClr val="000000"/>
                </a:solidFill>
                <a:latin typeface="Times New Roman - 32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Times New Roman - 32"/>
              </a:rPr>
              <a:t> </a:t>
            </a:r>
            <a:endParaRPr lang="ru-RU" sz="1600" dirty="0">
              <a:solidFill>
                <a:srgbClr val="000000"/>
              </a:solidFill>
              <a:latin typeface="Times New Roman - 32"/>
            </a:endParaRPr>
          </a:p>
        </p:txBody>
      </p:sp>
      <p:sp>
        <p:nvSpPr>
          <p:cNvPr id="12" name="TextBox 11">
            <a:hlinkClick r:id="rId3" action="ppaction://hlinkfile"/>
          </p:cNvPr>
          <p:cNvSpPr txBox="1"/>
          <p:nvPr/>
        </p:nvSpPr>
        <p:spPr>
          <a:xfrm>
            <a:off x="5069709" y="4075189"/>
            <a:ext cx="2931315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imes New Roman - 32"/>
              </a:rPr>
              <a:t>Zn</a:t>
            </a:r>
            <a:r>
              <a:rPr lang="ru-RU" sz="1600" dirty="0" smtClean="0">
                <a:solidFill>
                  <a:srgbClr val="000000"/>
                </a:solidFill>
                <a:latin typeface="Times New Roman - 32"/>
              </a:rPr>
              <a:t>О + СО</a:t>
            </a:r>
            <a:r>
              <a:rPr lang="ru-RU" sz="1050" baseline="-25000" dirty="0" smtClean="0">
                <a:solidFill>
                  <a:srgbClr val="000000"/>
                </a:solidFill>
                <a:latin typeface="Times New Roman - 32"/>
              </a:rPr>
              <a:t>2</a:t>
            </a:r>
            <a:r>
              <a:rPr lang="ru-RU" sz="1600" dirty="0" smtClean="0">
                <a:solidFill>
                  <a:srgbClr val="000000"/>
                </a:solidFill>
                <a:latin typeface="Times New Roman - 32"/>
              </a:rPr>
              <a:t> = </a:t>
            </a:r>
            <a:r>
              <a:rPr lang="en-US" sz="1600" dirty="0" smtClean="0">
                <a:solidFill>
                  <a:srgbClr val="000000"/>
                </a:solidFill>
                <a:latin typeface="Times New Roman - 32"/>
              </a:rPr>
              <a:t>Zn</a:t>
            </a:r>
            <a:r>
              <a:rPr lang="ru-RU" sz="1600" dirty="0" smtClean="0">
                <a:solidFill>
                  <a:srgbClr val="000000"/>
                </a:solidFill>
                <a:latin typeface="Times New Roman - 32"/>
              </a:rPr>
              <a:t>С</a:t>
            </a:r>
            <a:r>
              <a:rPr lang="en-US" sz="1600" dirty="0" smtClean="0">
                <a:solidFill>
                  <a:srgbClr val="000000"/>
                </a:solidFill>
                <a:latin typeface="Times New Roman - 32"/>
              </a:rPr>
              <a:t>O</a:t>
            </a:r>
            <a:r>
              <a:rPr lang="en-US" sz="1050" baseline="-25000" dirty="0" smtClean="0">
                <a:solidFill>
                  <a:srgbClr val="000000"/>
                </a:solidFill>
                <a:latin typeface="Times New Roman - 32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Times New Roman - 32"/>
              </a:rPr>
              <a:t> </a:t>
            </a:r>
            <a:endParaRPr lang="ru-RU" sz="1600" dirty="0">
              <a:solidFill>
                <a:srgbClr val="000000"/>
              </a:solidFill>
              <a:latin typeface="Times New Roman - 3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6110" y="2479411"/>
            <a:ext cx="3500666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- 24"/>
              </a:rPr>
              <a:t>г) взаимодействуют с </a:t>
            </a:r>
            <a:r>
              <a:rPr lang="ru-RU" dirty="0" err="1" smtClean="0">
                <a:solidFill>
                  <a:schemeClr val="bg1"/>
                </a:solidFill>
                <a:latin typeface="Arial - 24"/>
              </a:rPr>
              <a:t>амфотерными</a:t>
            </a:r>
            <a:r>
              <a:rPr lang="ru-RU" dirty="0" smtClean="0">
                <a:solidFill>
                  <a:schemeClr val="bg1"/>
                </a:solidFill>
                <a:latin typeface="Arial - 24"/>
              </a:rPr>
              <a:t> оксидами (реакция соединения)</a:t>
            </a:r>
            <a:endParaRPr lang="ru-RU" dirty="0">
              <a:solidFill>
                <a:schemeClr val="bg1"/>
              </a:solidFill>
              <a:latin typeface="Arial - 24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71670" y="935164"/>
            <a:ext cx="52607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baseline="-250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- 38"/>
              </a:rPr>
              <a:t>кислотных</a:t>
            </a:r>
            <a:r>
              <a:rPr lang="ru-RU" sz="6000" b="1" baseline="-2500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- 38"/>
              </a:rPr>
              <a:t> </a:t>
            </a:r>
            <a:r>
              <a:rPr lang="ru-RU" sz="6000" b="1" baseline="-250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- 38"/>
              </a:rPr>
              <a:t>оксидов</a:t>
            </a:r>
            <a:endParaRPr lang="en-US" sz="6000" b="1" baseline="-25000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- 38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85918" y="214290"/>
            <a:ext cx="57541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baseline="-250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- 38"/>
              </a:rPr>
              <a:t>Химические свойства</a:t>
            </a:r>
            <a:endParaRPr lang="ru-RU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0298" y="1198891"/>
            <a:ext cx="39591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baseline="-250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- 38"/>
              </a:rPr>
              <a:t>(продолжение)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68412" y="4786322"/>
            <a:ext cx="3232150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b="1" dirty="0" err="1" smtClean="0">
                <a:latin typeface="Times New Roman - 18"/>
              </a:rPr>
              <a:t>CaO</a:t>
            </a:r>
            <a:r>
              <a:rPr lang="en-US" sz="1400" b="1" dirty="0" smtClean="0">
                <a:latin typeface="Times New Roman - 18"/>
              </a:rPr>
              <a:t> – </a:t>
            </a:r>
            <a:r>
              <a:rPr lang="ru-RU" sz="1400" b="1" dirty="0" smtClean="0">
                <a:latin typeface="Times New Roman - 18"/>
              </a:rPr>
              <a:t>оксид кальция, </a:t>
            </a:r>
          </a:p>
          <a:p>
            <a:r>
              <a:rPr lang="en-US" sz="1400" b="1" dirty="0" smtClean="0">
                <a:latin typeface="Times New Roman - 18"/>
              </a:rPr>
              <a:t>CO</a:t>
            </a:r>
            <a:r>
              <a:rPr lang="en-US" sz="900" b="1" baseline="-25000" dirty="0" smtClean="0">
                <a:latin typeface="Times New Roman - 18"/>
              </a:rPr>
              <a:t>2</a:t>
            </a:r>
            <a:r>
              <a:rPr lang="en-US" sz="1400" b="1" dirty="0" smtClean="0">
                <a:latin typeface="Times New Roman - 18"/>
              </a:rPr>
              <a:t> - </a:t>
            </a:r>
            <a:r>
              <a:rPr lang="ru-RU" sz="1400" b="1" dirty="0" smtClean="0">
                <a:latin typeface="Times New Roman - 18"/>
              </a:rPr>
              <a:t>оксид углерода (</a:t>
            </a:r>
            <a:r>
              <a:rPr lang="en-US" sz="1400" b="1" dirty="0" smtClean="0">
                <a:latin typeface="Times New Roman - 18"/>
              </a:rPr>
              <a:t>IV), </a:t>
            </a:r>
          </a:p>
          <a:p>
            <a:r>
              <a:rPr lang="en-US" sz="1400" b="1" dirty="0" smtClean="0">
                <a:latin typeface="Times New Roman - 18"/>
              </a:rPr>
              <a:t>CaCO</a:t>
            </a:r>
            <a:r>
              <a:rPr lang="en-US" sz="900" b="1" baseline="-25000" dirty="0" smtClean="0">
                <a:latin typeface="Times New Roman - 18"/>
              </a:rPr>
              <a:t>3</a:t>
            </a:r>
            <a:r>
              <a:rPr lang="en-US" sz="1400" b="1" dirty="0" smtClean="0">
                <a:latin typeface="Times New Roman - 18"/>
              </a:rPr>
              <a:t> – </a:t>
            </a:r>
            <a:r>
              <a:rPr lang="ru-RU" sz="1400" b="1" dirty="0" smtClean="0">
                <a:latin typeface="Times New Roman - 18"/>
              </a:rPr>
              <a:t>карбонат кальция </a:t>
            </a:r>
            <a:endParaRPr lang="ru-RU" sz="1400" b="1" dirty="0">
              <a:latin typeface="Times New Roman - 1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29190" y="4857760"/>
            <a:ext cx="3232150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b="1" dirty="0" err="1" smtClean="0">
                <a:latin typeface="Times New Roman - 18"/>
              </a:rPr>
              <a:t>ZnO</a:t>
            </a:r>
            <a:r>
              <a:rPr lang="en-US" sz="1400" b="1" dirty="0" smtClean="0">
                <a:latin typeface="Times New Roman - 18"/>
              </a:rPr>
              <a:t> - </a:t>
            </a:r>
            <a:r>
              <a:rPr lang="ru-RU" sz="1400" b="1" dirty="0" smtClean="0">
                <a:latin typeface="Times New Roman - 18"/>
              </a:rPr>
              <a:t>оксид углерода (</a:t>
            </a:r>
            <a:r>
              <a:rPr lang="en-US" sz="1400" b="1" dirty="0" smtClean="0">
                <a:latin typeface="Times New Roman - 18"/>
              </a:rPr>
              <a:t>IV),</a:t>
            </a:r>
          </a:p>
          <a:p>
            <a:r>
              <a:rPr lang="en-US" sz="1400" b="1" dirty="0" smtClean="0">
                <a:latin typeface="Times New Roman - 18"/>
              </a:rPr>
              <a:t>C</a:t>
            </a:r>
            <a:r>
              <a:rPr lang="en-US" sz="1300" b="1" dirty="0" smtClean="0">
                <a:latin typeface="Times New Roman - 18"/>
              </a:rPr>
              <a:t>O</a:t>
            </a:r>
            <a:r>
              <a:rPr lang="en-US" sz="900" b="1" baseline="-25000" dirty="0" smtClean="0">
                <a:latin typeface="Times New Roman - 18"/>
              </a:rPr>
              <a:t>2</a:t>
            </a:r>
            <a:r>
              <a:rPr lang="en-US" sz="1300" b="1" dirty="0" smtClean="0">
                <a:latin typeface="Times New Roman - 18"/>
              </a:rPr>
              <a:t> - </a:t>
            </a:r>
            <a:r>
              <a:rPr lang="ru-RU" sz="1300" b="1" dirty="0" smtClean="0">
                <a:latin typeface="Times New Roman - 18"/>
              </a:rPr>
              <a:t>оксид углерода (</a:t>
            </a:r>
            <a:r>
              <a:rPr lang="en-US" sz="1300" b="1" dirty="0" smtClean="0">
                <a:latin typeface="Times New Roman - 18"/>
              </a:rPr>
              <a:t>IV), </a:t>
            </a:r>
          </a:p>
          <a:p>
            <a:r>
              <a:rPr lang="en-US" sz="1300" b="1" dirty="0" smtClean="0">
                <a:latin typeface="Times New Roman - 18"/>
              </a:rPr>
              <a:t>Z</a:t>
            </a:r>
            <a:r>
              <a:rPr lang="en-US" sz="1400" b="1" dirty="0" smtClean="0">
                <a:latin typeface="Times New Roman - 18"/>
              </a:rPr>
              <a:t>n</a:t>
            </a:r>
            <a:r>
              <a:rPr lang="ru-RU" sz="1400" b="1" dirty="0" smtClean="0">
                <a:latin typeface="Times New Roman - 18"/>
              </a:rPr>
              <a:t>С</a:t>
            </a:r>
            <a:r>
              <a:rPr lang="en-US" sz="1400" b="1" dirty="0" smtClean="0">
                <a:latin typeface="Times New Roman - 18"/>
              </a:rPr>
              <a:t>O</a:t>
            </a:r>
            <a:r>
              <a:rPr lang="en-US" sz="900" b="1" baseline="-25000" dirty="0" smtClean="0">
                <a:latin typeface="Times New Roman - 18"/>
              </a:rPr>
              <a:t>3</a:t>
            </a:r>
            <a:r>
              <a:rPr lang="en-US" sz="1400" b="1" dirty="0" smtClean="0">
                <a:latin typeface="Times New Roman - 18"/>
              </a:rPr>
              <a:t> – </a:t>
            </a:r>
            <a:r>
              <a:rPr lang="ru-RU" sz="1400" b="1" dirty="0" smtClean="0">
                <a:latin typeface="Times New Roman - 18"/>
              </a:rPr>
              <a:t>карбонат цинка </a:t>
            </a:r>
            <a:endParaRPr lang="ru-RU" sz="1400" b="1" dirty="0">
              <a:latin typeface="Times New Roman - 18"/>
            </a:endParaRPr>
          </a:p>
        </p:txBody>
      </p:sp>
      <p:pic>
        <p:nvPicPr>
          <p:cNvPr id="22" name="Рисунок 21">
            <a:hlinkClick r:id="rId4" action="ppaction://hlinksldjump"/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8148" y="5429264"/>
            <a:ext cx="714380" cy="8164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xmlns="" val="1273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трелка вниз 32"/>
          <p:cNvSpPr/>
          <p:nvPr/>
        </p:nvSpPr>
        <p:spPr>
          <a:xfrm>
            <a:off x="2357422" y="3479543"/>
            <a:ext cx="714380" cy="42862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5786446" y="3479543"/>
            <a:ext cx="714380" cy="42862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857752" y="2500306"/>
            <a:ext cx="3500462" cy="100013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57224" y="2479411"/>
            <a:ext cx="3500462" cy="100013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571604" y="3979609"/>
            <a:ext cx="2857520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929190" y="3979609"/>
            <a:ext cx="2857520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05935" y="2500306"/>
            <a:ext cx="3623189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- 24"/>
              </a:rPr>
              <a:t>а) взаимодействуют с кислотами, образуя соль и воду (реакция обмена)</a:t>
            </a:r>
            <a:endParaRPr lang="ru-RU" dirty="0">
              <a:solidFill>
                <a:schemeClr val="bg1"/>
              </a:solidFill>
              <a:latin typeface="Arial - 24"/>
            </a:endParaRPr>
          </a:p>
        </p:txBody>
      </p:sp>
      <p:sp>
        <p:nvSpPr>
          <p:cNvPr id="6" name="TextBox 5">
            <a:hlinkClick r:id="rId2" action="ppaction://hlinkfile"/>
          </p:cNvPr>
          <p:cNvSpPr txBox="1"/>
          <p:nvPr/>
        </p:nvSpPr>
        <p:spPr>
          <a:xfrm>
            <a:off x="1500166" y="4122485"/>
            <a:ext cx="3143272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Times New Roman - 20"/>
              </a:rPr>
              <a:t>Fe</a:t>
            </a:r>
            <a:r>
              <a:rPr lang="en-US" sz="1050" b="1" baseline="-25000" dirty="0" smtClean="0">
                <a:solidFill>
                  <a:srgbClr val="000000"/>
                </a:solidFill>
                <a:latin typeface="Times New Roman - 20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Times New Roman - 20"/>
              </a:rPr>
              <a:t>O</a:t>
            </a:r>
            <a:r>
              <a:rPr lang="en-US" sz="1050" b="1" baseline="-25000" dirty="0" smtClean="0">
                <a:solidFill>
                  <a:srgbClr val="000000"/>
                </a:solidFill>
                <a:latin typeface="Times New Roman - 20"/>
              </a:rPr>
              <a:t>3</a:t>
            </a:r>
            <a:r>
              <a:rPr lang="en-US" sz="1600" b="1" dirty="0" smtClean="0">
                <a:solidFill>
                  <a:srgbClr val="000000"/>
                </a:solidFill>
                <a:latin typeface="Times New Roman - 20"/>
              </a:rPr>
              <a:t> + 6</a:t>
            </a:r>
            <a:r>
              <a:rPr lang="ru-RU" sz="1600" b="1" dirty="0" smtClean="0">
                <a:solidFill>
                  <a:srgbClr val="000000"/>
                </a:solidFill>
                <a:latin typeface="Times New Roman - 20"/>
              </a:rPr>
              <a:t>Н</a:t>
            </a:r>
            <a:r>
              <a:rPr lang="en-US" sz="1600" b="1" dirty="0" err="1" smtClean="0">
                <a:solidFill>
                  <a:srgbClr val="000000"/>
                </a:solidFill>
                <a:latin typeface="Times New Roman - 20"/>
              </a:rPr>
              <a:t>Cl</a:t>
            </a:r>
            <a:r>
              <a:rPr lang="en-US" sz="1600" b="1" dirty="0" smtClean="0">
                <a:solidFill>
                  <a:srgbClr val="000000"/>
                </a:solidFill>
                <a:latin typeface="Times New Roman - 20"/>
              </a:rPr>
              <a:t> = 2FeCl</a:t>
            </a:r>
            <a:r>
              <a:rPr lang="en-US" sz="1050" b="1" baseline="-25000" dirty="0" smtClean="0">
                <a:solidFill>
                  <a:srgbClr val="000000"/>
                </a:solidFill>
                <a:latin typeface="Times New Roman - 20"/>
              </a:rPr>
              <a:t>3</a:t>
            </a:r>
            <a:r>
              <a:rPr lang="en-US" sz="1600" b="1" dirty="0" smtClean="0">
                <a:solidFill>
                  <a:srgbClr val="000000"/>
                </a:solidFill>
                <a:latin typeface="Times New Roman - 20"/>
              </a:rPr>
              <a:t> + 3H</a:t>
            </a:r>
            <a:r>
              <a:rPr lang="en-US" sz="1050" b="1" baseline="-25000" dirty="0" smtClean="0">
                <a:solidFill>
                  <a:srgbClr val="000000"/>
                </a:solidFill>
                <a:latin typeface="Times New Roman - 20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Times New Roman - 20"/>
              </a:rPr>
              <a:t>O </a:t>
            </a:r>
            <a:endParaRPr lang="ru-RU" sz="1600" b="1" dirty="0">
              <a:solidFill>
                <a:srgbClr val="000000"/>
              </a:solidFill>
              <a:latin typeface="Times New Roman - 20"/>
            </a:endParaRPr>
          </a:p>
        </p:txBody>
      </p:sp>
      <p:sp>
        <p:nvSpPr>
          <p:cNvPr id="12" name="TextBox 11">
            <a:hlinkClick r:id="rId3" action="ppaction://hlinkfile"/>
          </p:cNvPr>
          <p:cNvSpPr txBox="1"/>
          <p:nvPr/>
        </p:nvSpPr>
        <p:spPr>
          <a:xfrm>
            <a:off x="5069709" y="4075189"/>
            <a:ext cx="2931315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Times New Roman - 31"/>
              </a:rPr>
              <a:t>Zn</a:t>
            </a:r>
            <a:r>
              <a:rPr lang="ru-RU" sz="1600" b="1" dirty="0" smtClean="0">
                <a:solidFill>
                  <a:srgbClr val="000000"/>
                </a:solidFill>
                <a:latin typeface="Times New Roman - 31"/>
              </a:rPr>
              <a:t>О + СО</a:t>
            </a:r>
            <a:r>
              <a:rPr lang="ru-RU" sz="1100" b="1" baseline="-25000" dirty="0" smtClean="0">
                <a:solidFill>
                  <a:srgbClr val="000000"/>
                </a:solidFill>
                <a:latin typeface="Times New Roman - 31"/>
              </a:rPr>
              <a:t>2</a:t>
            </a:r>
            <a:r>
              <a:rPr lang="ru-RU" sz="1600" b="1" dirty="0" smtClean="0">
                <a:solidFill>
                  <a:srgbClr val="000000"/>
                </a:solidFill>
                <a:latin typeface="Times New Roman - 31"/>
              </a:rPr>
              <a:t> = </a:t>
            </a:r>
            <a:r>
              <a:rPr lang="en-US" sz="1600" b="1" dirty="0" smtClean="0">
                <a:solidFill>
                  <a:srgbClr val="000000"/>
                </a:solidFill>
                <a:latin typeface="Times New Roman - 31"/>
              </a:rPr>
              <a:t>Zn</a:t>
            </a:r>
            <a:r>
              <a:rPr lang="ru-RU" sz="1600" b="1" dirty="0" smtClean="0">
                <a:solidFill>
                  <a:srgbClr val="000000"/>
                </a:solidFill>
                <a:latin typeface="Times New Roman - 31"/>
              </a:rPr>
              <a:t>С</a:t>
            </a:r>
            <a:r>
              <a:rPr lang="en-US" sz="1600" b="1" dirty="0" smtClean="0">
                <a:solidFill>
                  <a:srgbClr val="000000"/>
                </a:solidFill>
                <a:latin typeface="Times New Roman - 31"/>
              </a:rPr>
              <a:t>O</a:t>
            </a:r>
            <a:r>
              <a:rPr lang="en-US" sz="1100" b="1" baseline="-25000" dirty="0" smtClean="0">
                <a:solidFill>
                  <a:srgbClr val="000000"/>
                </a:solidFill>
                <a:latin typeface="Times New Roman - 31"/>
              </a:rPr>
              <a:t>3</a:t>
            </a:r>
            <a:r>
              <a:rPr lang="en-US" sz="1600" b="1" dirty="0" smtClean="0">
                <a:solidFill>
                  <a:srgbClr val="000000"/>
                </a:solidFill>
                <a:latin typeface="Times New Roman - 31"/>
              </a:rPr>
              <a:t> </a:t>
            </a:r>
            <a:endParaRPr lang="ru-RU" sz="1600" b="1" dirty="0">
              <a:solidFill>
                <a:srgbClr val="000000"/>
              </a:solidFill>
              <a:latin typeface="Times New Roman - 31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6110" y="2479411"/>
            <a:ext cx="3500666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- 24"/>
              </a:rPr>
              <a:t>б) взаимодействуют с кислотными оксидами, образуя соль </a:t>
            </a:r>
            <a:endParaRPr lang="ru-RU" dirty="0">
              <a:solidFill>
                <a:schemeClr val="bg1"/>
              </a:solidFill>
              <a:latin typeface="Arial - 24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857356" y="500042"/>
            <a:ext cx="5191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baseline="-250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- 38"/>
              </a:rPr>
              <a:t>Химические свойства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852199" y="996719"/>
            <a:ext cx="5363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baseline="-2500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- 38"/>
              </a:rPr>
              <a:t>амфотерных</a:t>
            </a:r>
            <a:r>
              <a:rPr lang="ru-RU" sz="5400" b="1" baseline="-250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- 38"/>
              </a:rPr>
              <a:t> оксидов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28662" y="4786322"/>
            <a:ext cx="3517900" cy="7848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500" b="1" dirty="0" smtClean="0">
                <a:latin typeface="Times New Roman - 20"/>
              </a:rPr>
              <a:t>Fe</a:t>
            </a:r>
            <a:r>
              <a:rPr lang="en-US" sz="900" b="1" baseline="-25000" dirty="0" smtClean="0">
                <a:latin typeface="Times New Roman - 20"/>
              </a:rPr>
              <a:t>2</a:t>
            </a:r>
            <a:r>
              <a:rPr lang="en-US" sz="1500" b="1" dirty="0" smtClean="0">
                <a:latin typeface="Times New Roman - 20"/>
              </a:rPr>
              <a:t>O</a:t>
            </a:r>
            <a:r>
              <a:rPr lang="en-US" sz="900" b="1" baseline="-25000" dirty="0" smtClean="0">
                <a:latin typeface="Times New Roman - 20"/>
              </a:rPr>
              <a:t>3</a:t>
            </a:r>
            <a:r>
              <a:rPr lang="en-US" sz="1500" b="1" dirty="0" smtClean="0">
                <a:latin typeface="Times New Roman - 20"/>
              </a:rPr>
              <a:t> </a:t>
            </a:r>
            <a:r>
              <a:rPr lang="en-US" sz="1400" b="1" dirty="0" smtClean="0">
                <a:latin typeface="Times New Roman - 18"/>
              </a:rPr>
              <a:t>– </a:t>
            </a:r>
            <a:r>
              <a:rPr lang="ru-RU" sz="1400" b="1" dirty="0" smtClean="0">
                <a:latin typeface="Times New Roman - 18"/>
              </a:rPr>
              <a:t>оксид железа (</a:t>
            </a:r>
            <a:r>
              <a:rPr lang="en-US" sz="1400" b="1" dirty="0" smtClean="0">
                <a:latin typeface="Times New Roman - 18"/>
              </a:rPr>
              <a:t>III), </a:t>
            </a:r>
          </a:p>
          <a:p>
            <a:r>
              <a:rPr lang="en-US" sz="1400" b="1" dirty="0" err="1" smtClean="0">
                <a:latin typeface="Times New Roman - 18"/>
              </a:rPr>
              <a:t>H</a:t>
            </a:r>
            <a:r>
              <a:rPr lang="en-US" sz="1500" b="1" dirty="0" err="1" smtClean="0">
                <a:latin typeface="Times New Roman - 20"/>
              </a:rPr>
              <a:t>Cl</a:t>
            </a:r>
            <a:r>
              <a:rPr lang="en-US" sz="1400" b="1" dirty="0" smtClean="0">
                <a:latin typeface="Times New Roman - 18"/>
              </a:rPr>
              <a:t> – </a:t>
            </a:r>
            <a:r>
              <a:rPr lang="ru-RU" sz="1400" b="1" dirty="0" smtClean="0">
                <a:latin typeface="Times New Roman - 18"/>
              </a:rPr>
              <a:t>соляная кислота, </a:t>
            </a:r>
          </a:p>
          <a:p>
            <a:r>
              <a:rPr lang="en-US" sz="1400" b="1" dirty="0" smtClean="0">
                <a:latin typeface="Times New Roman - 18"/>
              </a:rPr>
              <a:t>F</a:t>
            </a:r>
            <a:r>
              <a:rPr lang="en-US" sz="1500" b="1" dirty="0" smtClean="0">
                <a:latin typeface="Times New Roman - 20"/>
              </a:rPr>
              <a:t>eCl</a:t>
            </a:r>
            <a:r>
              <a:rPr lang="en-US" sz="900" b="1" baseline="-25000" dirty="0" smtClean="0">
                <a:latin typeface="Times New Roman - 20"/>
              </a:rPr>
              <a:t>3</a:t>
            </a:r>
            <a:r>
              <a:rPr lang="en-US" sz="1400" b="1" dirty="0" smtClean="0">
                <a:latin typeface="Times New Roman - 18"/>
              </a:rPr>
              <a:t> –  </a:t>
            </a:r>
            <a:r>
              <a:rPr lang="ru-RU" sz="1400" b="1" dirty="0" smtClean="0">
                <a:latin typeface="Times New Roman - 18"/>
              </a:rPr>
              <a:t>хлорид </a:t>
            </a:r>
            <a:r>
              <a:rPr lang="ru-RU" sz="1300" b="1" dirty="0" smtClean="0">
                <a:latin typeface="Times New Roman - 18"/>
              </a:rPr>
              <a:t>железа (</a:t>
            </a:r>
            <a:r>
              <a:rPr lang="en-US" sz="1300" b="1" dirty="0" smtClean="0">
                <a:latin typeface="Times New Roman - 18"/>
              </a:rPr>
              <a:t>III)</a:t>
            </a:r>
            <a:endParaRPr lang="ru-RU" sz="1300" b="1" dirty="0">
              <a:latin typeface="Times New Roman - 1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49862" y="4913322"/>
            <a:ext cx="3232150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b="1" dirty="0" err="1" smtClean="0">
                <a:latin typeface="Times New Roman - 18"/>
              </a:rPr>
              <a:t>ZnO</a:t>
            </a:r>
            <a:r>
              <a:rPr lang="en-US" sz="1400" b="1" dirty="0" smtClean="0">
                <a:latin typeface="Times New Roman - 18"/>
              </a:rPr>
              <a:t> - </a:t>
            </a:r>
            <a:r>
              <a:rPr lang="ru-RU" sz="1400" b="1" dirty="0" smtClean="0">
                <a:latin typeface="Times New Roman - 18"/>
              </a:rPr>
              <a:t>оксид углерода (</a:t>
            </a:r>
            <a:r>
              <a:rPr lang="en-US" sz="1400" b="1" dirty="0" smtClean="0">
                <a:latin typeface="Times New Roman - 18"/>
              </a:rPr>
              <a:t>IV),</a:t>
            </a:r>
          </a:p>
          <a:p>
            <a:r>
              <a:rPr lang="en-US" sz="1400" b="1" dirty="0" smtClean="0">
                <a:latin typeface="Times New Roman - 18"/>
              </a:rPr>
              <a:t>C</a:t>
            </a:r>
            <a:r>
              <a:rPr lang="en-US" sz="1300" b="1" dirty="0" smtClean="0">
                <a:latin typeface="Times New Roman - 18"/>
              </a:rPr>
              <a:t>O</a:t>
            </a:r>
            <a:r>
              <a:rPr lang="en-US" sz="900" b="1" baseline="-25000" dirty="0" smtClean="0">
                <a:latin typeface="Times New Roman - 18"/>
              </a:rPr>
              <a:t>2</a:t>
            </a:r>
            <a:r>
              <a:rPr lang="en-US" sz="1300" b="1" dirty="0" smtClean="0">
                <a:latin typeface="Times New Roman - 18"/>
              </a:rPr>
              <a:t> - </a:t>
            </a:r>
            <a:r>
              <a:rPr lang="ru-RU" sz="1300" b="1" dirty="0" smtClean="0">
                <a:latin typeface="Times New Roman - 18"/>
              </a:rPr>
              <a:t>оксид углерода (</a:t>
            </a:r>
            <a:r>
              <a:rPr lang="en-US" sz="1300" b="1" dirty="0" smtClean="0">
                <a:latin typeface="Times New Roman - 18"/>
              </a:rPr>
              <a:t>IV), </a:t>
            </a:r>
          </a:p>
          <a:p>
            <a:r>
              <a:rPr lang="en-US" sz="1300" b="1" dirty="0" smtClean="0">
                <a:latin typeface="Times New Roman - 18"/>
              </a:rPr>
              <a:t>Z</a:t>
            </a:r>
            <a:r>
              <a:rPr lang="en-US" sz="1400" b="1" dirty="0" smtClean="0">
                <a:latin typeface="Times New Roman - 18"/>
              </a:rPr>
              <a:t>n</a:t>
            </a:r>
            <a:r>
              <a:rPr lang="ru-RU" sz="1400" b="1" dirty="0" smtClean="0">
                <a:latin typeface="Times New Roman - 18"/>
              </a:rPr>
              <a:t>С</a:t>
            </a:r>
            <a:r>
              <a:rPr lang="en-US" sz="1400" b="1" dirty="0" smtClean="0">
                <a:latin typeface="Times New Roman - 18"/>
              </a:rPr>
              <a:t>O</a:t>
            </a:r>
            <a:r>
              <a:rPr lang="en-US" sz="900" b="1" baseline="-25000" dirty="0" smtClean="0">
                <a:latin typeface="Times New Roman - 18"/>
              </a:rPr>
              <a:t>3</a:t>
            </a:r>
            <a:r>
              <a:rPr lang="en-US" sz="1400" b="1" dirty="0" smtClean="0">
                <a:latin typeface="Times New Roman - 18"/>
              </a:rPr>
              <a:t> – </a:t>
            </a:r>
            <a:r>
              <a:rPr lang="ru-RU" sz="1400" b="1" dirty="0" smtClean="0">
                <a:latin typeface="Times New Roman - 18"/>
              </a:rPr>
              <a:t>карбонат цинка </a:t>
            </a:r>
            <a:endParaRPr lang="ru-RU" sz="1400" b="1" dirty="0">
              <a:latin typeface="Times New Roman - 18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-285784" y="1785926"/>
            <a:ext cx="6786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Font typeface="Arial" pitchFamily="34" charset="0"/>
              <a:buChar char="•"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- 38"/>
                <a:cs typeface="Arial" pitchFamily="34" charset="0"/>
              </a:rPr>
              <a:t>как основные оксиды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- 38"/>
              <a:cs typeface="Arial" pitchFamily="34" charset="0"/>
            </a:endParaRPr>
          </a:p>
        </p:txBody>
      </p:sp>
      <p:pic>
        <p:nvPicPr>
          <p:cNvPr id="37" name="Рисунок 36">
            <a:hlinkClick r:id="rId4" action="ppaction://hlinksldjump"/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6776" y="5929330"/>
            <a:ext cx="714380" cy="8164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8" name="Picture 2" descr="K:\8 класс юный химик\юный химик\bloknot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5643578"/>
            <a:ext cx="797720" cy="71437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7072330" y="6429396"/>
            <a:ext cx="13158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нажми и запиши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трелка вниз 32"/>
          <p:cNvSpPr/>
          <p:nvPr/>
        </p:nvSpPr>
        <p:spPr>
          <a:xfrm>
            <a:off x="2357422" y="3643314"/>
            <a:ext cx="714380" cy="42862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5786446" y="3643314"/>
            <a:ext cx="714380" cy="42862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857752" y="2500306"/>
            <a:ext cx="3500462" cy="114300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57224" y="2500306"/>
            <a:ext cx="3500462" cy="114300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428728" y="4143380"/>
            <a:ext cx="2857520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929190" y="4143380"/>
            <a:ext cx="2857520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05935" y="2500306"/>
            <a:ext cx="3766065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- 24"/>
              </a:rPr>
              <a:t>в) взаимодействуют с основаниями (щелочами), образуя соль и воду (реакция обмена)</a:t>
            </a:r>
            <a:endParaRPr lang="ru-RU" dirty="0">
              <a:solidFill>
                <a:schemeClr val="bg1"/>
              </a:solidFill>
              <a:latin typeface="Arial - 24"/>
            </a:endParaRPr>
          </a:p>
        </p:txBody>
      </p:sp>
      <p:sp>
        <p:nvSpPr>
          <p:cNvPr id="6" name="TextBox 5">
            <a:hlinkClick r:id="rId2" action="ppaction://hlinkfile"/>
          </p:cNvPr>
          <p:cNvSpPr txBox="1"/>
          <p:nvPr/>
        </p:nvSpPr>
        <p:spPr>
          <a:xfrm>
            <a:off x="1500166" y="4286256"/>
            <a:ext cx="3143272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  <a:latin typeface="Times New Roman - 20"/>
              </a:rPr>
              <a:t>ZnO</a:t>
            </a:r>
            <a:r>
              <a:rPr lang="en-US" sz="1600" b="1" dirty="0" smtClean="0">
                <a:solidFill>
                  <a:srgbClr val="000000"/>
                </a:solidFill>
                <a:latin typeface="Times New Roman - 20"/>
              </a:rPr>
              <a:t> + 2</a:t>
            </a:r>
            <a:r>
              <a:rPr lang="ru-RU" sz="1600" b="1" dirty="0" smtClean="0">
                <a:solidFill>
                  <a:srgbClr val="000000"/>
                </a:solidFill>
                <a:latin typeface="Times New Roman - 20"/>
              </a:rPr>
              <a:t>КОН = К</a:t>
            </a:r>
            <a:r>
              <a:rPr lang="ru-RU" sz="1050" b="1" baseline="-25000" dirty="0" smtClean="0">
                <a:solidFill>
                  <a:srgbClr val="000000"/>
                </a:solidFill>
                <a:latin typeface="Times New Roman - 20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Times New Roman - 20"/>
              </a:rPr>
              <a:t>Zn</a:t>
            </a:r>
            <a:r>
              <a:rPr lang="ru-RU" sz="1600" b="1" dirty="0" smtClean="0">
                <a:solidFill>
                  <a:srgbClr val="000000"/>
                </a:solidFill>
                <a:latin typeface="Times New Roman - 20"/>
              </a:rPr>
              <a:t>О</a:t>
            </a:r>
            <a:r>
              <a:rPr lang="ru-RU" sz="1050" b="1" baseline="-25000" dirty="0" smtClean="0">
                <a:solidFill>
                  <a:srgbClr val="000000"/>
                </a:solidFill>
                <a:latin typeface="Times New Roman - 20"/>
              </a:rPr>
              <a:t>2</a:t>
            </a:r>
            <a:r>
              <a:rPr lang="ru-RU" sz="1600" b="1" dirty="0" smtClean="0">
                <a:solidFill>
                  <a:srgbClr val="000000"/>
                </a:solidFill>
                <a:latin typeface="Times New Roman - 20"/>
              </a:rPr>
              <a:t> + </a:t>
            </a:r>
            <a:r>
              <a:rPr lang="en-US" sz="1600" b="1" dirty="0" smtClean="0">
                <a:solidFill>
                  <a:srgbClr val="000000"/>
                </a:solidFill>
                <a:latin typeface="Times New Roman - 20"/>
              </a:rPr>
              <a:t>H</a:t>
            </a:r>
            <a:r>
              <a:rPr lang="en-US" sz="1050" b="1" baseline="-25000" dirty="0" smtClean="0">
                <a:solidFill>
                  <a:srgbClr val="000000"/>
                </a:solidFill>
                <a:latin typeface="Times New Roman - 20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Times New Roman - 20"/>
              </a:rPr>
              <a:t>O </a:t>
            </a:r>
            <a:endParaRPr lang="ru-RU" sz="1600" b="1" dirty="0">
              <a:solidFill>
                <a:srgbClr val="000000"/>
              </a:solidFill>
              <a:latin typeface="Times New Roman - 20"/>
            </a:endParaRPr>
          </a:p>
        </p:txBody>
      </p:sp>
      <p:sp>
        <p:nvSpPr>
          <p:cNvPr id="12" name="TextBox 11">
            <a:hlinkClick r:id="rId3" action="ppaction://hlinkfile"/>
          </p:cNvPr>
          <p:cNvSpPr txBox="1"/>
          <p:nvPr/>
        </p:nvSpPr>
        <p:spPr>
          <a:xfrm>
            <a:off x="5069709" y="4233454"/>
            <a:ext cx="2931315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Times New Roman - 24"/>
              </a:rPr>
              <a:t>Zn</a:t>
            </a:r>
            <a:r>
              <a:rPr lang="ru-RU" sz="1600" b="1" dirty="0" smtClean="0">
                <a:solidFill>
                  <a:srgbClr val="000000"/>
                </a:solidFill>
                <a:latin typeface="Times New Roman - 24"/>
              </a:rPr>
              <a:t>О +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- 24"/>
              </a:rPr>
              <a:t>СаО</a:t>
            </a:r>
            <a:r>
              <a:rPr lang="ru-RU" sz="1600" b="1" dirty="0" smtClean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- 24"/>
              </a:rPr>
              <a:t>=Са</a:t>
            </a:r>
            <a:r>
              <a:rPr lang="en-US" sz="1600" b="1" dirty="0" smtClean="0">
                <a:solidFill>
                  <a:srgbClr val="000000"/>
                </a:solidFill>
                <a:latin typeface="Times New Roman - 24"/>
              </a:rPr>
              <a:t>ZnO</a:t>
            </a:r>
            <a:r>
              <a:rPr lang="en-US" sz="1050" b="1" baseline="-25000" dirty="0" smtClean="0">
                <a:solidFill>
                  <a:srgbClr val="000000"/>
                </a:solidFill>
                <a:latin typeface="Times New Roman - 24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Times New Roman - 24"/>
              </a:rPr>
              <a:t> </a:t>
            </a:r>
            <a:endParaRPr lang="ru-RU" sz="1600" b="1" dirty="0">
              <a:solidFill>
                <a:srgbClr val="000000"/>
              </a:solidFill>
              <a:latin typeface="Times New Roman - 2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6110" y="2479411"/>
            <a:ext cx="3500666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- 24"/>
              </a:rPr>
              <a:t>г) взаимодействуют с основными оксидами, образуя соль </a:t>
            </a:r>
            <a:r>
              <a:rPr lang="ru-RU" dirty="0" smtClean="0">
                <a:solidFill>
                  <a:schemeClr val="bg1"/>
                </a:solidFill>
                <a:latin typeface="Arial - 24"/>
              </a:rPr>
              <a:t> (</a:t>
            </a:r>
            <a:r>
              <a:rPr lang="ru-RU" dirty="0" smtClean="0">
                <a:solidFill>
                  <a:schemeClr val="bg1"/>
                </a:solidFill>
                <a:latin typeface="Arial - 24"/>
              </a:rPr>
              <a:t>реакция соединения) </a:t>
            </a:r>
            <a:endParaRPr lang="ru-RU" dirty="0">
              <a:solidFill>
                <a:schemeClr val="bg1"/>
              </a:solidFill>
              <a:latin typeface="Arial - 24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857356" y="500042"/>
            <a:ext cx="5191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baseline="-250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- 38"/>
              </a:rPr>
              <a:t>Химические свойства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852199" y="996719"/>
            <a:ext cx="5363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baseline="-2500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- 38"/>
              </a:rPr>
              <a:t>амфотерных</a:t>
            </a:r>
            <a:r>
              <a:rPr lang="ru-RU" sz="5400" b="1" baseline="-250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- 38"/>
              </a:rPr>
              <a:t> оксидов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-285784" y="1785926"/>
            <a:ext cx="6786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Font typeface="Arial" pitchFamily="34" charset="0"/>
              <a:buChar char="•"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- 38"/>
                <a:cs typeface="Arial" pitchFamily="34" charset="0"/>
              </a:rPr>
              <a:t>как кислотные оксиды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- 38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00166" y="5000636"/>
            <a:ext cx="3517900" cy="75405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b="1" dirty="0" err="1" smtClean="0">
                <a:latin typeface="Times New Roman - 18"/>
              </a:rPr>
              <a:t>ZnO</a:t>
            </a:r>
            <a:r>
              <a:rPr lang="en-US" sz="1400" b="1" dirty="0" smtClean="0">
                <a:latin typeface="Times New Roman - 18"/>
              </a:rPr>
              <a:t> – </a:t>
            </a:r>
            <a:r>
              <a:rPr lang="ru-RU" sz="1400" b="1" dirty="0" smtClean="0">
                <a:latin typeface="Times New Roman - 18"/>
              </a:rPr>
              <a:t>оксид цинка, </a:t>
            </a:r>
          </a:p>
          <a:p>
            <a:r>
              <a:rPr lang="ru-RU" sz="1400" b="1" dirty="0" smtClean="0">
                <a:latin typeface="Times New Roman - 18"/>
              </a:rPr>
              <a:t>КО</a:t>
            </a:r>
            <a:r>
              <a:rPr lang="en-US" sz="1400" b="1" dirty="0" smtClean="0">
                <a:latin typeface="Times New Roman - 18"/>
              </a:rPr>
              <a:t>H – </a:t>
            </a:r>
            <a:r>
              <a:rPr lang="ru-RU" sz="1400" b="1" dirty="0" err="1" smtClean="0">
                <a:latin typeface="Times New Roman - 18"/>
              </a:rPr>
              <a:t>гидроксид</a:t>
            </a:r>
            <a:r>
              <a:rPr lang="ru-RU" sz="1400" b="1" dirty="0" smtClean="0">
                <a:latin typeface="Times New Roman - 18"/>
              </a:rPr>
              <a:t> калия, </a:t>
            </a:r>
          </a:p>
          <a:p>
            <a:r>
              <a:rPr lang="ru-RU" sz="1400" b="1" dirty="0" smtClean="0">
                <a:latin typeface="Times New Roman - 18"/>
              </a:rPr>
              <a:t>К</a:t>
            </a:r>
            <a:r>
              <a:rPr lang="ru-RU" sz="900" b="1" baseline="-25000" dirty="0" smtClean="0">
                <a:latin typeface="Times New Roman - 20"/>
              </a:rPr>
              <a:t>2</a:t>
            </a:r>
            <a:r>
              <a:rPr lang="en-US" sz="1500" b="1" dirty="0" smtClean="0">
                <a:latin typeface="Times New Roman - 20"/>
              </a:rPr>
              <a:t>Zn</a:t>
            </a:r>
            <a:r>
              <a:rPr lang="ru-RU" sz="1500" b="1" dirty="0" smtClean="0">
                <a:latin typeface="Times New Roman - 20"/>
              </a:rPr>
              <a:t>О</a:t>
            </a:r>
            <a:r>
              <a:rPr lang="ru-RU" sz="900" b="1" baseline="-25000" dirty="0" smtClean="0">
                <a:latin typeface="Times New Roman - 20"/>
              </a:rPr>
              <a:t>2</a:t>
            </a:r>
            <a:r>
              <a:rPr lang="ru-RU" sz="1400" b="1" dirty="0" smtClean="0">
                <a:latin typeface="Times New Roman - 18"/>
              </a:rPr>
              <a:t> –  </a:t>
            </a:r>
            <a:r>
              <a:rPr lang="ru-RU" sz="1400" b="1" dirty="0" err="1" smtClean="0">
                <a:latin typeface="Times New Roman - 18"/>
              </a:rPr>
              <a:t>цинкат</a:t>
            </a:r>
            <a:r>
              <a:rPr lang="ru-RU" sz="1400" b="1" dirty="0" smtClean="0">
                <a:latin typeface="Times New Roman - 18"/>
              </a:rPr>
              <a:t> калия </a:t>
            </a:r>
            <a:endParaRPr lang="ru-RU" sz="1400" b="1" dirty="0">
              <a:latin typeface="Times New Roman - 1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9190" y="4976352"/>
            <a:ext cx="3232150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b="1" dirty="0" err="1" smtClean="0">
                <a:latin typeface="Times New Roman - 18"/>
              </a:rPr>
              <a:t>ZnO</a:t>
            </a:r>
            <a:r>
              <a:rPr lang="en-US" sz="1400" b="1" dirty="0" smtClean="0">
                <a:latin typeface="Times New Roman - 18"/>
              </a:rPr>
              <a:t> - </a:t>
            </a:r>
            <a:r>
              <a:rPr lang="ru-RU" sz="1400" b="1" dirty="0" smtClean="0">
                <a:latin typeface="Times New Roman - 18"/>
              </a:rPr>
              <a:t>оксид углерода (</a:t>
            </a:r>
            <a:r>
              <a:rPr lang="en-US" sz="1400" b="1" dirty="0" smtClean="0">
                <a:latin typeface="Times New Roman - 18"/>
              </a:rPr>
              <a:t>IV),</a:t>
            </a:r>
          </a:p>
          <a:p>
            <a:r>
              <a:rPr lang="en-US" sz="1400" b="1" dirty="0" smtClean="0">
                <a:latin typeface="Times New Roman - 18"/>
              </a:rPr>
              <a:t>C</a:t>
            </a:r>
            <a:r>
              <a:rPr lang="ru-RU" sz="1300" b="1" dirty="0" smtClean="0">
                <a:latin typeface="Times New Roman - 18"/>
              </a:rPr>
              <a:t>а</a:t>
            </a:r>
            <a:r>
              <a:rPr lang="en-US" sz="1300" b="1" dirty="0" smtClean="0">
                <a:latin typeface="Times New Roman - 18"/>
              </a:rPr>
              <a:t>O - </a:t>
            </a:r>
            <a:r>
              <a:rPr lang="ru-RU" sz="1300" b="1" dirty="0" smtClean="0">
                <a:latin typeface="Times New Roman - 18"/>
              </a:rPr>
              <a:t>оксид кальция, </a:t>
            </a:r>
          </a:p>
          <a:p>
            <a:r>
              <a:rPr lang="ru-RU" sz="1300" b="1" dirty="0" err="1" smtClean="0">
                <a:latin typeface="Times New Roman - 18"/>
              </a:rPr>
              <a:t>С</a:t>
            </a:r>
            <a:r>
              <a:rPr lang="ru-RU" sz="1400" b="1" dirty="0" err="1" smtClean="0">
                <a:latin typeface="Times New Roman - 18"/>
              </a:rPr>
              <a:t>а</a:t>
            </a:r>
            <a:r>
              <a:rPr lang="en-US" sz="1400" b="1" dirty="0" smtClean="0">
                <a:latin typeface="Times New Roman - 18"/>
              </a:rPr>
              <a:t>ZnO</a:t>
            </a:r>
            <a:r>
              <a:rPr lang="en-US" sz="900" b="1" baseline="-25000" dirty="0" smtClean="0">
                <a:latin typeface="Times New Roman - 18"/>
              </a:rPr>
              <a:t>2</a:t>
            </a:r>
            <a:r>
              <a:rPr lang="en-US" sz="1400" b="1" dirty="0" smtClean="0">
                <a:latin typeface="Times New Roman - 18"/>
              </a:rPr>
              <a:t> – </a:t>
            </a:r>
            <a:r>
              <a:rPr lang="ru-RU" sz="1400" b="1" dirty="0" err="1" smtClean="0">
                <a:latin typeface="Times New Roman - 18"/>
              </a:rPr>
              <a:t>цинкат</a:t>
            </a:r>
            <a:r>
              <a:rPr lang="ru-RU" sz="1400" b="1" dirty="0" smtClean="0">
                <a:latin typeface="Times New Roman - 18"/>
              </a:rPr>
              <a:t> кальция </a:t>
            </a:r>
            <a:endParaRPr lang="ru-RU" sz="1400" b="1" dirty="0">
              <a:latin typeface="Times New Roman - 18"/>
            </a:endParaRPr>
          </a:p>
        </p:txBody>
      </p:sp>
      <p:pic>
        <p:nvPicPr>
          <p:cNvPr id="19" name="Рисунок 18">
            <a:hlinkClick r:id="rId4" action="ppaction://hlinksldjump"/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6776" y="5857892"/>
            <a:ext cx="714380" cy="8164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50" name="Picture 2" descr="K:\8 класс юный химик\юный химик\lamp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5929330"/>
            <a:ext cx="659428" cy="714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73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857232"/>
            <a:ext cx="5250540" cy="55553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ТЕСТ</a:t>
            </a:r>
          </a:p>
          <a:p>
            <a:pPr algn="ctr"/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№2</a:t>
            </a:r>
            <a:endParaRPr lang="ru-RU" sz="2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7409" name="Picture 1" descr="K:\8 класс юный химик\юный химик\ma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643314"/>
            <a:ext cx="238125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857224" y="857232"/>
          <a:ext cx="750099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286512" y="5715016"/>
            <a:ext cx="2000264" cy="3571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Показать ответ</a:t>
            </a:r>
            <a:endParaRPr lang="ru-RU" sz="2000" dirty="0"/>
          </a:p>
        </p:txBody>
      </p:sp>
      <p:pic>
        <p:nvPicPr>
          <p:cNvPr id="4" name="Picture 4" descr="C:\Users\Химия\Downloads\button_ok_42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4357694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85786" y="857232"/>
          <a:ext cx="757242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286512" y="5715016"/>
            <a:ext cx="2000264" cy="3571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Показать ответ</a:t>
            </a:r>
            <a:endParaRPr lang="ru-RU" sz="2000" dirty="0"/>
          </a:p>
        </p:txBody>
      </p:sp>
      <p:pic>
        <p:nvPicPr>
          <p:cNvPr id="4" name="Picture 4" descr="C:\Users\Химия\Downloads\button_ok_42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4500570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857224" y="857232"/>
          <a:ext cx="7405718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C:\Users\Химия\Downloads\button_ok_42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1714488"/>
            <a:ext cx="1571636" cy="1571636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6286512" y="5715016"/>
            <a:ext cx="2000264" cy="3571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Показать ответ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" action="ppaction://hlinkshowjump?jump=firstslide"/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3890" y="150395"/>
            <a:ext cx="662940" cy="5815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Рисунок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1714488"/>
            <a:ext cx="4500594" cy="3571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9" name="TextBox 8"/>
          <p:cNvSpPr txBox="1"/>
          <p:nvPr/>
        </p:nvSpPr>
        <p:spPr>
          <a:xfrm>
            <a:off x="4857752" y="1571612"/>
            <a:ext cx="3419514" cy="4294929"/>
          </a:xfrm>
          <a:prstGeom prst="rect">
            <a:avLst/>
          </a:prstGeom>
          <a:noFill/>
        </p:spPr>
        <p:txBody>
          <a:bodyPr vert="horz" lIns="77633" tIns="38816" rIns="77633" bIns="38816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8B"/>
                </a:solidFill>
                <a:latin typeface="Arial - 22"/>
              </a:rPr>
              <a:t>Хайруллина Эсмеральда Васильевна, </a:t>
            </a:r>
          </a:p>
          <a:p>
            <a:pPr algn="ctr"/>
            <a:r>
              <a:rPr lang="ru-RU" b="1" dirty="0" smtClean="0">
                <a:solidFill>
                  <a:srgbClr val="388E8E"/>
                </a:solidFill>
                <a:latin typeface="Arial - 17"/>
              </a:rPr>
              <a:t>учитель химии и биологии высшей категории, </a:t>
            </a:r>
          </a:p>
          <a:p>
            <a:pPr algn="ctr"/>
            <a:r>
              <a:rPr lang="ru-RU" b="1" dirty="0" smtClean="0">
                <a:solidFill>
                  <a:srgbClr val="388E8E"/>
                </a:solidFill>
                <a:latin typeface="Arial - 17"/>
              </a:rPr>
              <a:t>победитель ПНП "Образования" - 2007г, 2012г, </a:t>
            </a:r>
          </a:p>
          <a:p>
            <a:pPr algn="ctr"/>
            <a:r>
              <a:rPr lang="ru-RU" b="1" dirty="0" smtClean="0">
                <a:solidFill>
                  <a:srgbClr val="388E8E"/>
                </a:solidFill>
                <a:latin typeface="Arial - 17"/>
              </a:rPr>
              <a:t>Образцовый учитель </a:t>
            </a:r>
          </a:p>
          <a:p>
            <a:pPr algn="ctr"/>
            <a:r>
              <a:rPr lang="en-US" b="1" dirty="0" smtClean="0">
                <a:solidFill>
                  <a:srgbClr val="388E8E"/>
                </a:solidFill>
                <a:latin typeface="Arial - 17"/>
              </a:rPr>
              <a:t>SMART - 2008</a:t>
            </a:r>
            <a:r>
              <a:rPr lang="ru-RU" b="1" dirty="0" smtClean="0">
                <a:solidFill>
                  <a:srgbClr val="388E8E"/>
                </a:solidFill>
                <a:latin typeface="Arial - 17"/>
              </a:rPr>
              <a:t>г.,</a:t>
            </a:r>
          </a:p>
          <a:p>
            <a:pPr algn="ctr"/>
            <a:r>
              <a:rPr lang="ru-RU" b="1" dirty="0" smtClean="0">
                <a:solidFill>
                  <a:srgbClr val="388E8E"/>
                </a:solidFill>
                <a:latin typeface="Arial - 17"/>
              </a:rPr>
              <a:t>победитель гранта </a:t>
            </a:r>
          </a:p>
          <a:p>
            <a:pPr algn="ctr"/>
            <a:r>
              <a:rPr lang="ru-RU" b="1" dirty="0" smtClean="0">
                <a:solidFill>
                  <a:srgbClr val="388E8E"/>
                </a:solidFill>
                <a:latin typeface="Arial - 17"/>
              </a:rPr>
              <a:t>"Наш лучший учитель" - </a:t>
            </a:r>
          </a:p>
          <a:p>
            <a:pPr algn="ctr"/>
            <a:r>
              <a:rPr lang="ru-RU" b="1" dirty="0" smtClean="0">
                <a:solidFill>
                  <a:srgbClr val="388E8E"/>
                </a:solidFill>
                <a:latin typeface="Arial - 17"/>
              </a:rPr>
              <a:t>2011г,2012г </a:t>
            </a:r>
          </a:p>
          <a:p>
            <a:pPr algn="ctr"/>
            <a:r>
              <a:rPr lang="ru-RU" b="1" dirty="0" smtClean="0">
                <a:solidFill>
                  <a:srgbClr val="388E8E"/>
                </a:solidFill>
                <a:latin typeface="Arial - 17"/>
              </a:rPr>
              <a:t>Почётный работник образования Российской Федерации - 2011г.</a:t>
            </a:r>
            <a:endParaRPr lang="ru-RU" b="1" dirty="0">
              <a:solidFill>
                <a:srgbClr val="388E8E"/>
              </a:solidFill>
              <a:latin typeface="Arial - 17"/>
            </a:endParaRPr>
          </a:p>
        </p:txBody>
      </p:sp>
      <p:pic>
        <p:nvPicPr>
          <p:cNvPr id="11" name="Рисунок 1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429600">
            <a:off x="1840773" y="1825588"/>
            <a:ext cx="1658419" cy="23178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Рисунок 11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85728"/>
            <a:ext cx="1392705" cy="11330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5" name="Группа 14"/>
          <p:cNvGrpSpPr/>
          <p:nvPr/>
        </p:nvGrpSpPr>
        <p:grpSpPr>
          <a:xfrm>
            <a:off x="3188970" y="5852461"/>
            <a:ext cx="3131820" cy="398948"/>
            <a:chOff x="3543300" y="7413117"/>
            <a:chExt cx="3479800" cy="505334"/>
          </a:xfrm>
        </p:grpSpPr>
        <p:sp>
          <p:nvSpPr>
            <p:cNvPr id="13" name="TextBox 12">
              <a:hlinkClick r:id="rId6" action="ppaction://hlinksldjump"/>
            </p:cNvPr>
            <p:cNvSpPr txBox="1"/>
            <p:nvPr/>
          </p:nvSpPr>
          <p:spPr>
            <a:xfrm>
              <a:off x="3543300" y="7442200"/>
              <a:ext cx="3479800" cy="46782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ru-RU" b="1" smtClean="0">
                  <a:solidFill>
                    <a:srgbClr val="388E8E"/>
                  </a:solidFill>
                  <a:latin typeface="Arial - 24"/>
                </a:rPr>
                <a:t>Содержание</a:t>
              </a:r>
              <a:endParaRPr lang="ru-RU" b="1">
                <a:solidFill>
                  <a:srgbClr val="388E8E"/>
                </a:solidFill>
                <a:latin typeface="Arial - 24"/>
              </a:endParaRPr>
            </a:p>
          </p:txBody>
        </p:sp>
        <p:sp>
          <p:nvSpPr>
            <p:cNvPr id="14" name="Полилиния 13">
              <a:hlinkClick r:id="rId7" action="ppaction://hlinksldjump"/>
            </p:cNvPr>
            <p:cNvSpPr/>
            <p:nvPr/>
          </p:nvSpPr>
          <p:spPr>
            <a:xfrm>
              <a:off x="3746373" y="7413117"/>
              <a:ext cx="3023871" cy="505334"/>
            </a:xfrm>
            <a:custGeom>
              <a:avLst/>
              <a:gdLst/>
              <a:ahLst/>
              <a:cxnLst/>
              <a:rect l="0" t="0" r="0" b="0"/>
              <a:pathLst>
                <a:path w="3023871" h="505334">
                  <a:moveTo>
                    <a:pt x="503936" y="0"/>
                  </a:moveTo>
                  <a:lnTo>
                    <a:pt x="2570099" y="0"/>
                  </a:lnTo>
                  <a:lnTo>
                    <a:pt x="2620645" y="1778"/>
                  </a:lnTo>
                  <a:lnTo>
                    <a:pt x="2711196" y="5969"/>
                  </a:lnTo>
                  <a:lnTo>
                    <a:pt x="2796921" y="14351"/>
                  </a:lnTo>
                  <a:lnTo>
                    <a:pt x="2837307" y="18542"/>
                  </a:lnTo>
                  <a:lnTo>
                    <a:pt x="2908046" y="30353"/>
                  </a:lnTo>
                  <a:lnTo>
                    <a:pt x="2958211" y="43815"/>
                  </a:lnTo>
                  <a:lnTo>
                    <a:pt x="2983484" y="51435"/>
                  </a:lnTo>
                  <a:lnTo>
                    <a:pt x="3008884" y="66548"/>
                  </a:lnTo>
                  <a:lnTo>
                    <a:pt x="3018663" y="75057"/>
                  </a:lnTo>
                  <a:lnTo>
                    <a:pt x="3018663" y="79121"/>
                  </a:lnTo>
                  <a:lnTo>
                    <a:pt x="3023870" y="84328"/>
                  </a:lnTo>
                  <a:lnTo>
                    <a:pt x="3023870" y="421132"/>
                  </a:lnTo>
                  <a:lnTo>
                    <a:pt x="3018663" y="425323"/>
                  </a:lnTo>
                  <a:lnTo>
                    <a:pt x="3018663" y="429641"/>
                  </a:lnTo>
                  <a:lnTo>
                    <a:pt x="3008884" y="438023"/>
                  </a:lnTo>
                  <a:lnTo>
                    <a:pt x="2983484" y="453136"/>
                  </a:lnTo>
                  <a:lnTo>
                    <a:pt x="2933319" y="467487"/>
                  </a:lnTo>
                  <a:lnTo>
                    <a:pt x="2908046" y="474218"/>
                  </a:lnTo>
                  <a:lnTo>
                    <a:pt x="2837307" y="486029"/>
                  </a:lnTo>
                  <a:lnTo>
                    <a:pt x="2756662" y="494411"/>
                  </a:lnTo>
                  <a:lnTo>
                    <a:pt x="2711196" y="498602"/>
                  </a:lnTo>
                  <a:lnTo>
                    <a:pt x="2620645" y="502793"/>
                  </a:lnTo>
                  <a:lnTo>
                    <a:pt x="2570099" y="504444"/>
                  </a:lnTo>
                  <a:lnTo>
                    <a:pt x="2545207" y="504444"/>
                  </a:lnTo>
                  <a:lnTo>
                    <a:pt x="2519807" y="505333"/>
                  </a:lnTo>
                  <a:lnTo>
                    <a:pt x="503936" y="505333"/>
                  </a:lnTo>
                  <a:lnTo>
                    <a:pt x="473456" y="504444"/>
                  </a:lnTo>
                  <a:lnTo>
                    <a:pt x="448564" y="504444"/>
                  </a:lnTo>
                  <a:lnTo>
                    <a:pt x="398018" y="502793"/>
                  </a:lnTo>
                  <a:lnTo>
                    <a:pt x="307467" y="498602"/>
                  </a:lnTo>
                  <a:lnTo>
                    <a:pt x="221742" y="490093"/>
                  </a:lnTo>
                  <a:lnTo>
                    <a:pt x="181356" y="486029"/>
                  </a:lnTo>
                  <a:lnTo>
                    <a:pt x="110998" y="474218"/>
                  </a:lnTo>
                  <a:lnTo>
                    <a:pt x="60452" y="460629"/>
                  </a:lnTo>
                  <a:lnTo>
                    <a:pt x="35179" y="453136"/>
                  </a:lnTo>
                  <a:lnTo>
                    <a:pt x="10287" y="438023"/>
                  </a:lnTo>
                  <a:lnTo>
                    <a:pt x="0" y="429641"/>
                  </a:lnTo>
                  <a:lnTo>
                    <a:pt x="0" y="75057"/>
                  </a:lnTo>
                  <a:lnTo>
                    <a:pt x="10287" y="66548"/>
                  </a:lnTo>
                  <a:lnTo>
                    <a:pt x="35179" y="51435"/>
                  </a:lnTo>
                  <a:lnTo>
                    <a:pt x="85725" y="37084"/>
                  </a:lnTo>
                  <a:lnTo>
                    <a:pt x="110998" y="30353"/>
                  </a:lnTo>
                  <a:lnTo>
                    <a:pt x="181356" y="18542"/>
                  </a:lnTo>
                  <a:lnTo>
                    <a:pt x="262001" y="10160"/>
                  </a:lnTo>
                  <a:lnTo>
                    <a:pt x="307467" y="5969"/>
                  </a:lnTo>
                  <a:lnTo>
                    <a:pt x="398018" y="1778"/>
                  </a:lnTo>
                  <a:lnTo>
                    <a:pt x="448564" y="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388E8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909310" y="5852461"/>
            <a:ext cx="3131820" cy="398948"/>
            <a:chOff x="6565900" y="7413117"/>
            <a:chExt cx="3479800" cy="505334"/>
          </a:xfrm>
        </p:grpSpPr>
        <p:sp>
          <p:nvSpPr>
            <p:cNvPr id="16" name="TextBox 15"/>
            <p:cNvSpPr txBox="1"/>
            <p:nvPr/>
          </p:nvSpPr>
          <p:spPr>
            <a:xfrm>
              <a:off x="6565900" y="7442200"/>
              <a:ext cx="3479800" cy="46782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ru-RU" b="1" smtClean="0">
                  <a:solidFill>
                    <a:srgbClr val="388E8E"/>
                  </a:solidFill>
                  <a:latin typeface="Arial - 24"/>
                </a:rPr>
                <a:t>Автор</a:t>
              </a:r>
              <a:endParaRPr lang="ru-RU" b="1">
                <a:solidFill>
                  <a:srgbClr val="388E8E"/>
                </a:solidFill>
                <a:latin typeface="Arial - 24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6794373" y="7413117"/>
              <a:ext cx="3023871" cy="505334"/>
            </a:xfrm>
            <a:custGeom>
              <a:avLst/>
              <a:gdLst/>
              <a:ahLst/>
              <a:cxnLst/>
              <a:rect l="0" t="0" r="0" b="0"/>
              <a:pathLst>
                <a:path w="3023871" h="505334">
                  <a:moveTo>
                    <a:pt x="503936" y="0"/>
                  </a:moveTo>
                  <a:lnTo>
                    <a:pt x="2570099" y="0"/>
                  </a:lnTo>
                  <a:lnTo>
                    <a:pt x="2620645" y="1778"/>
                  </a:lnTo>
                  <a:lnTo>
                    <a:pt x="2711196" y="5969"/>
                  </a:lnTo>
                  <a:lnTo>
                    <a:pt x="2796921" y="14351"/>
                  </a:lnTo>
                  <a:lnTo>
                    <a:pt x="2837307" y="18542"/>
                  </a:lnTo>
                  <a:lnTo>
                    <a:pt x="2908046" y="30353"/>
                  </a:lnTo>
                  <a:lnTo>
                    <a:pt x="2958211" y="43815"/>
                  </a:lnTo>
                  <a:lnTo>
                    <a:pt x="2983484" y="51435"/>
                  </a:lnTo>
                  <a:lnTo>
                    <a:pt x="3008884" y="66548"/>
                  </a:lnTo>
                  <a:lnTo>
                    <a:pt x="3018663" y="75057"/>
                  </a:lnTo>
                  <a:lnTo>
                    <a:pt x="3018663" y="79121"/>
                  </a:lnTo>
                  <a:lnTo>
                    <a:pt x="3023870" y="84328"/>
                  </a:lnTo>
                  <a:lnTo>
                    <a:pt x="3023870" y="421132"/>
                  </a:lnTo>
                  <a:lnTo>
                    <a:pt x="3018663" y="425323"/>
                  </a:lnTo>
                  <a:lnTo>
                    <a:pt x="3018663" y="429641"/>
                  </a:lnTo>
                  <a:lnTo>
                    <a:pt x="3008884" y="438023"/>
                  </a:lnTo>
                  <a:lnTo>
                    <a:pt x="2983484" y="453136"/>
                  </a:lnTo>
                  <a:lnTo>
                    <a:pt x="2933319" y="467487"/>
                  </a:lnTo>
                  <a:lnTo>
                    <a:pt x="2908046" y="474218"/>
                  </a:lnTo>
                  <a:lnTo>
                    <a:pt x="2837307" y="486029"/>
                  </a:lnTo>
                  <a:lnTo>
                    <a:pt x="2756662" y="494411"/>
                  </a:lnTo>
                  <a:lnTo>
                    <a:pt x="2711196" y="498602"/>
                  </a:lnTo>
                  <a:lnTo>
                    <a:pt x="2620645" y="502793"/>
                  </a:lnTo>
                  <a:lnTo>
                    <a:pt x="2570099" y="504444"/>
                  </a:lnTo>
                  <a:lnTo>
                    <a:pt x="2545207" y="504444"/>
                  </a:lnTo>
                  <a:lnTo>
                    <a:pt x="2519934" y="505333"/>
                  </a:lnTo>
                  <a:lnTo>
                    <a:pt x="503936" y="505333"/>
                  </a:lnTo>
                  <a:lnTo>
                    <a:pt x="473456" y="504444"/>
                  </a:lnTo>
                  <a:lnTo>
                    <a:pt x="448564" y="504444"/>
                  </a:lnTo>
                  <a:lnTo>
                    <a:pt x="398018" y="502793"/>
                  </a:lnTo>
                  <a:lnTo>
                    <a:pt x="307467" y="498602"/>
                  </a:lnTo>
                  <a:lnTo>
                    <a:pt x="221742" y="490093"/>
                  </a:lnTo>
                  <a:lnTo>
                    <a:pt x="181356" y="486029"/>
                  </a:lnTo>
                  <a:lnTo>
                    <a:pt x="110998" y="474218"/>
                  </a:lnTo>
                  <a:lnTo>
                    <a:pt x="60452" y="460629"/>
                  </a:lnTo>
                  <a:lnTo>
                    <a:pt x="35179" y="453136"/>
                  </a:lnTo>
                  <a:lnTo>
                    <a:pt x="10287" y="438023"/>
                  </a:lnTo>
                  <a:lnTo>
                    <a:pt x="0" y="429641"/>
                  </a:lnTo>
                  <a:lnTo>
                    <a:pt x="0" y="75057"/>
                  </a:lnTo>
                  <a:lnTo>
                    <a:pt x="10287" y="66548"/>
                  </a:lnTo>
                  <a:lnTo>
                    <a:pt x="35179" y="51435"/>
                  </a:lnTo>
                  <a:lnTo>
                    <a:pt x="85725" y="37084"/>
                  </a:lnTo>
                  <a:lnTo>
                    <a:pt x="110998" y="30353"/>
                  </a:lnTo>
                  <a:lnTo>
                    <a:pt x="181356" y="18542"/>
                  </a:lnTo>
                  <a:lnTo>
                    <a:pt x="262001" y="10160"/>
                  </a:lnTo>
                  <a:lnTo>
                    <a:pt x="307467" y="5969"/>
                  </a:lnTo>
                  <a:lnTo>
                    <a:pt x="398018" y="1778"/>
                  </a:lnTo>
                  <a:lnTo>
                    <a:pt x="448564" y="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388E8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14546" y="719720"/>
            <a:ext cx="59182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 - 14"/>
              </a:rPr>
              <a:t>МБОУ "Средняя общеобразовательная школа №9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 - 14"/>
              </a:rPr>
              <a:t>с углублённым изучением английского языка"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 - 14"/>
              </a:rPr>
              <a:t>Ново-Савиновского района г.Казани РТ</a:t>
            </a:r>
            <a:endParaRPr lang="ru-RU" b="1" dirty="0">
              <a:solidFill>
                <a:srgbClr val="C00000"/>
              </a:solidFill>
              <a:latin typeface="Comic Sans MS - 1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7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85786" y="857232"/>
          <a:ext cx="742955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C:\Users\Химия\Downloads\button_ok_42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1785926"/>
            <a:ext cx="1571636" cy="1571636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6286512" y="5715016"/>
            <a:ext cx="2000264" cy="3571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Показать ответ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85786" y="785794"/>
          <a:ext cx="750099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286512" y="5715016"/>
            <a:ext cx="2000264" cy="3571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Показать ответ</a:t>
            </a:r>
            <a:endParaRPr lang="ru-RU" sz="2000" dirty="0"/>
          </a:p>
        </p:txBody>
      </p:sp>
      <p:pic>
        <p:nvPicPr>
          <p:cNvPr id="4" name="Picture 4" descr="C:\Users\Химия\Downloads\button_ok_42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1785926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85786" y="857232"/>
          <a:ext cx="750099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286512" y="5715016"/>
            <a:ext cx="2000264" cy="3571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Показать ответ</a:t>
            </a:r>
            <a:endParaRPr lang="ru-RU" sz="2000" dirty="0"/>
          </a:p>
        </p:txBody>
      </p:sp>
      <p:pic>
        <p:nvPicPr>
          <p:cNvPr id="4" name="Picture 4" descr="C:\Users\Химия\Downloads\button_ok_42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1714488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85786" y="785794"/>
          <a:ext cx="757242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286512" y="5715016"/>
            <a:ext cx="2000264" cy="3571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Показать ответ</a:t>
            </a:r>
            <a:endParaRPr lang="ru-RU" sz="2000" dirty="0"/>
          </a:p>
        </p:txBody>
      </p:sp>
      <p:pic>
        <p:nvPicPr>
          <p:cNvPr id="4" name="Picture 4" descr="C:\Users\Химия\Downloads\button_ok_42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4357694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85786" y="785794"/>
          <a:ext cx="750099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C:\Users\Химия\Downloads\button_ok_42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4429132"/>
            <a:ext cx="1571636" cy="1571636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6286512" y="5715016"/>
            <a:ext cx="2000264" cy="3571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Показать ответ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00100" y="785794"/>
          <a:ext cx="707236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C:\Users\Химия\Downloads\button_ok_42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4429132"/>
            <a:ext cx="1571636" cy="1571636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6286512" y="5715016"/>
            <a:ext cx="2000264" cy="3571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Показать ответ</a:t>
            </a:r>
            <a:endParaRPr lang="ru-RU" sz="2000" dirty="0"/>
          </a:p>
        </p:txBody>
      </p:sp>
      <p:pic>
        <p:nvPicPr>
          <p:cNvPr id="5" name="Рисунок 4">
            <a:hlinkClick r:id="rId7" action="ppaction://hlinksldjump"/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6776" y="5857892"/>
            <a:ext cx="714380" cy="8164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18" y="1496893"/>
            <a:ext cx="6357982" cy="48610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2779659" y="1770395"/>
            <a:ext cx="3221101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000" b="1" dirty="0" smtClean="0">
                <a:solidFill>
                  <a:srgbClr val="FFFFFF"/>
                </a:solidFill>
                <a:latin typeface="Times New Roman - 18"/>
              </a:rPr>
              <a:t>1. § 25, вопросы №1-3 выполнить письменно на стр.86  </a:t>
            </a:r>
            <a:endParaRPr lang="ru-RU" sz="2000" b="1" dirty="0">
              <a:solidFill>
                <a:srgbClr val="FFFFFF"/>
              </a:solidFill>
              <a:latin typeface="Times New Roman - 1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5588" y="2984841"/>
            <a:ext cx="4338180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2000" b="1" dirty="0" smtClean="0">
                <a:solidFill>
                  <a:srgbClr val="FFFFFF"/>
                </a:solidFill>
                <a:latin typeface="Times New Roman - 18"/>
              </a:rPr>
              <a:t>2. § 45, вопросы №1-3 выполнить письменно на стр.178 </a:t>
            </a:r>
            <a:endParaRPr lang="ru-RU" sz="2000" b="1" dirty="0">
              <a:solidFill>
                <a:srgbClr val="FFFFFF"/>
              </a:solidFill>
              <a:latin typeface="Times New Roman - 1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659295"/>
            <a:ext cx="84296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07E2A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 - 47"/>
              </a:rPr>
              <a:t>Домашнее задание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107E2A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1714488"/>
            <a:ext cx="1514221" cy="31113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Рисунок 6">
            <a:hlinkClick r:id="rId4" action="ppaction://hlinksldjump"/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3900" y="5786454"/>
            <a:ext cx="714380" cy="8164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121" name="Picture 1" descr="K:\8 класс юный химик\юный химик\bloknot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2928934"/>
            <a:ext cx="1071570" cy="959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857232"/>
            <a:ext cx="7572428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Как Вы поняли материал?</a:t>
            </a:r>
            <a:endParaRPr lang="ru-RU" sz="4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195543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71736" y="2214554"/>
            <a:ext cx="3975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Нет, я не понимаю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3429000"/>
            <a:ext cx="48351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</a:rPr>
              <a:t>Я не полностью уверен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4572008"/>
            <a:ext cx="3187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9900"/>
                </a:solidFill>
              </a:rPr>
              <a:t>Да, я понимаю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2143116"/>
            <a:ext cx="500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3286124"/>
            <a:ext cx="500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4429132"/>
            <a:ext cx="500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С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00100" y="2000240"/>
            <a:ext cx="9220200" cy="3384376"/>
            <a:chOff x="872617" y="2615208"/>
            <a:chExt cx="9220200" cy="3384376"/>
          </a:xfrm>
        </p:grpSpPr>
        <p:sp>
          <p:nvSpPr>
            <p:cNvPr id="3" name="TextBox 2"/>
            <p:cNvSpPr txBox="1"/>
            <p:nvPr/>
          </p:nvSpPr>
          <p:spPr>
            <a:xfrm>
              <a:off x="872617" y="2615208"/>
              <a:ext cx="7239000" cy="92333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b="1" dirty="0" smtClean="0">
                  <a:solidFill>
                    <a:srgbClr val="107E2A"/>
                  </a:solidFill>
                  <a:latin typeface="Comic Sans MS - 18"/>
                </a:rPr>
                <a:t>1.</a:t>
              </a:r>
              <a:r>
                <a:rPr lang="ru-RU" dirty="0" smtClean="0">
                  <a:solidFill>
                    <a:srgbClr val="107E2A"/>
                  </a:solidFill>
                  <a:latin typeface="Arial - 18"/>
                </a:rPr>
                <a:t> </a:t>
              </a:r>
              <a:r>
                <a:rPr lang="ru-RU" b="1" dirty="0" err="1" smtClean="0">
                  <a:solidFill>
                    <a:srgbClr val="107E2A"/>
                  </a:solidFill>
                  <a:latin typeface="Comic Sans MS - 18"/>
                </a:rPr>
                <a:t>И.И.Новошинский</a:t>
              </a:r>
              <a:r>
                <a:rPr lang="ru-RU" b="1" dirty="0" smtClean="0">
                  <a:solidFill>
                    <a:srgbClr val="107E2A"/>
                  </a:solidFill>
                  <a:latin typeface="Comic Sans MS - 18"/>
                </a:rPr>
                <a:t>, </a:t>
              </a:r>
              <a:r>
                <a:rPr lang="ru-RU" b="1" dirty="0" err="1" smtClean="0">
                  <a:solidFill>
                    <a:srgbClr val="107E2A"/>
                  </a:solidFill>
                  <a:latin typeface="Comic Sans MS - 18"/>
                </a:rPr>
                <a:t>Н.С.Новошинская</a:t>
              </a:r>
              <a:r>
                <a:rPr lang="ru-RU" b="1" dirty="0" smtClean="0">
                  <a:solidFill>
                    <a:srgbClr val="107E2A"/>
                  </a:solidFill>
                  <a:latin typeface="Comic Sans MS - 18"/>
                </a:rPr>
                <a:t>. Химия, 8 класс. Учебник для общеобразовательных учреждений./ ООО "Издательство "Мир и Образование", 2008.</a:t>
              </a:r>
              <a:endParaRPr lang="ru-RU" b="1" dirty="0">
                <a:solidFill>
                  <a:srgbClr val="107E2A"/>
                </a:solidFill>
                <a:latin typeface="Comic Sans MS - 18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76300" y="3479304"/>
              <a:ext cx="32258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b="1" dirty="0" smtClean="0">
                  <a:solidFill>
                    <a:srgbClr val="107E2A"/>
                  </a:solidFill>
                  <a:latin typeface="Comic Sans MS - 17"/>
                </a:rPr>
                <a:t>2. http://www.lenagold.ru/</a:t>
              </a:r>
              <a:endParaRPr lang="ru-RU" b="1" dirty="0">
                <a:solidFill>
                  <a:srgbClr val="107E2A"/>
                </a:solidFill>
                <a:latin typeface="Comic Sans MS - 17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76300" y="4406116"/>
              <a:ext cx="64643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b="1" dirty="0" smtClean="0">
                  <a:solidFill>
                    <a:srgbClr val="107E2A"/>
                  </a:solidFill>
                  <a:latin typeface="Comic Sans MS - 18"/>
                </a:rPr>
                <a:t>4. коллекция </a:t>
              </a:r>
              <a:r>
                <a:rPr lang="en-US" b="1" dirty="0" smtClean="0">
                  <a:solidFill>
                    <a:srgbClr val="107E2A"/>
                  </a:solidFill>
                  <a:latin typeface="Comic Sans MS - 18"/>
                </a:rPr>
                <a:t>LAT 2.0 </a:t>
              </a:r>
              <a:r>
                <a:rPr lang="ru-RU" b="1" dirty="0" smtClean="0">
                  <a:solidFill>
                    <a:srgbClr val="107E2A"/>
                  </a:solidFill>
                  <a:latin typeface="Comic Sans MS - 18"/>
                </a:rPr>
                <a:t>ПО </a:t>
              </a:r>
              <a:r>
                <a:rPr lang="en-US" b="1" dirty="0" err="1" smtClean="0">
                  <a:solidFill>
                    <a:srgbClr val="107E2A"/>
                  </a:solidFill>
                  <a:latin typeface="Comic Sans MS - 18"/>
                </a:rPr>
                <a:t>SmartNotebook</a:t>
              </a:r>
              <a:r>
                <a:rPr lang="en-US" b="1" dirty="0" smtClean="0">
                  <a:solidFill>
                    <a:srgbClr val="107E2A"/>
                  </a:solidFill>
                  <a:latin typeface="Comic Sans MS - 18"/>
                </a:rPr>
                <a:t> 11.0</a:t>
              </a:r>
              <a:endParaRPr lang="ru-RU" b="1" dirty="0">
                <a:solidFill>
                  <a:srgbClr val="107E2A"/>
                </a:solidFill>
                <a:latin typeface="Comic Sans MS - 1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72617" y="4705181"/>
              <a:ext cx="89027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b="1" dirty="0" smtClean="0">
                  <a:solidFill>
                    <a:srgbClr val="107E2A"/>
                  </a:solidFill>
                  <a:latin typeface="Comic Sans MS - 16"/>
                </a:rPr>
                <a:t>5. коллекция "Базовый материал для преподавателей" </a:t>
              </a:r>
            </a:p>
            <a:p>
              <a:r>
                <a:rPr lang="ru-RU" b="1" dirty="0" smtClean="0">
                  <a:solidFill>
                    <a:srgbClr val="107E2A"/>
                  </a:solidFill>
                  <a:latin typeface="Comic Sans MS - 16"/>
                </a:rPr>
                <a:t>ПО </a:t>
              </a:r>
              <a:r>
                <a:rPr lang="en-US" b="1" dirty="0" err="1" smtClean="0">
                  <a:solidFill>
                    <a:srgbClr val="107E2A"/>
                  </a:solidFill>
                  <a:latin typeface="Comic Sans MS - 16"/>
                </a:rPr>
                <a:t>SmartNotebook</a:t>
              </a:r>
              <a:r>
                <a:rPr lang="en-US" b="1" dirty="0" smtClean="0">
                  <a:solidFill>
                    <a:srgbClr val="107E2A"/>
                  </a:solidFill>
                  <a:latin typeface="Comic Sans MS - 16"/>
                </a:rPr>
                <a:t> 11.0</a:t>
              </a:r>
              <a:endParaRPr lang="ru-RU" b="1" dirty="0">
                <a:solidFill>
                  <a:srgbClr val="107E2A"/>
                </a:solidFill>
                <a:latin typeface="Comic Sans MS - 16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2617" y="3841085"/>
              <a:ext cx="92202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b="1" dirty="0" smtClean="0">
                  <a:solidFill>
                    <a:srgbClr val="107E2A"/>
                  </a:solidFill>
                  <a:latin typeface="Comic Sans MS - 18"/>
                </a:rPr>
                <a:t>3.</a:t>
              </a:r>
              <a:r>
                <a:rPr lang="en-US" b="1" u="sng" dirty="0" smtClean="0">
                  <a:solidFill>
                    <a:srgbClr val="107E2A"/>
                  </a:solidFill>
                  <a:latin typeface="Comic Sans MS - 18"/>
                </a:rPr>
                <a:t>http://school-collection.edu.ru</a:t>
              </a:r>
              <a:r>
                <a:rPr lang="en-US" b="1" dirty="0" smtClean="0">
                  <a:solidFill>
                    <a:srgbClr val="107E2A"/>
                  </a:solidFill>
                  <a:latin typeface="Comic Sans MS - 18"/>
                </a:rPr>
                <a:t>  </a:t>
              </a:r>
              <a:r>
                <a:rPr lang="ru-RU" b="1" dirty="0" smtClean="0">
                  <a:solidFill>
                    <a:srgbClr val="107E2A"/>
                  </a:solidFill>
                  <a:latin typeface="Comic Sans MS - 18"/>
                </a:rPr>
                <a:t>Единая коллекция Цифровых Образовательных Ресурсов:</a:t>
              </a:r>
              <a:endParaRPr lang="ru-RU" b="1" dirty="0">
                <a:solidFill>
                  <a:srgbClr val="107E2A"/>
                </a:solidFill>
                <a:latin typeface="Comic Sans MS - 1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72617" y="5353253"/>
              <a:ext cx="6719341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b="1" dirty="0" smtClean="0">
                  <a:solidFill>
                    <a:srgbClr val="107E2A"/>
                  </a:solidFill>
                  <a:latin typeface="Comic Sans MS - 18"/>
                </a:rPr>
                <a:t>6. </a:t>
              </a:r>
              <a:r>
                <a:rPr lang="en-US" b="1" u="sng" dirty="0" smtClean="0">
                  <a:solidFill>
                    <a:srgbClr val="107E2A"/>
                  </a:solidFill>
                  <a:latin typeface="Comic Sans MS - 18"/>
                </a:rPr>
                <a:t>http://mendeleev.mobi/metod_lab/lab1.htm</a:t>
              </a:r>
              <a:r>
                <a:rPr lang="en-US" b="1" dirty="0" smtClean="0">
                  <a:solidFill>
                    <a:srgbClr val="107E2A"/>
                  </a:solidFill>
                  <a:latin typeface="Comic Sans MS - 18"/>
                </a:rPr>
                <a:t> - </a:t>
              </a:r>
              <a:r>
                <a:rPr lang="ru-RU" b="1" dirty="0" smtClean="0">
                  <a:solidFill>
                    <a:srgbClr val="107E2A"/>
                  </a:solidFill>
                  <a:latin typeface="Comic Sans MS - 18"/>
                </a:rPr>
                <a:t>опыты</a:t>
              </a:r>
            </a:p>
            <a:p>
              <a:r>
                <a:rPr lang="ru-RU" b="1" dirty="0" smtClean="0">
                  <a:solidFill>
                    <a:srgbClr val="107E2A"/>
                  </a:solidFill>
                  <a:latin typeface="Comic Sans MS - 18"/>
                </a:rPr>
                <a:t>7.</a:t>
              </a:r>
              <a:r>
                <a:rPr lang="en-US" b="1" u="sng" dirty="0" smtClean="0">
                  <a:solidFill>
                    <a:srgbClr val="107E2A"/>
                  </a:solidFill>
                  <a:latin typeface="Comic Sans MS - 18"/>
                </a:rPr>
                <a:t>http://mendeleev.mobi/metod_lab/lab1.htm</a:t>
              </a:r>
              <a:r>
                <a:rPr lang="en-US" b="1" dirty="0" smtClean="0">
                  <a:solidFill>
                    <a:srgbClr val="107E2A"/>
                  </a:solidFill>
                  <a:latin typeface="Comic Sans MS - 18"/>
                </a:rPr>
                <a:t> - </a:t>
              </a:r>
              <a:r>
                <a:rPr lang="ru-RU" b="1" dirty="0" smtClean="0">
                  <a:solidFill>
                    <a:srgbClr val="107E2A"/>
                  </a:solidFill>
                  <a:latin typeface="Comic Sans MS - 18"/>
                </a:rPr>
                <a:t>тест </a:t>
              </a:r>
              <a:endParaRPr lang="ru-RU" b="1" dirty="0">
                <a:solidFill>
                  <a:srgbClr val="107E2A"/>
                </a:solidFill>
                <a:latin typeface="Comic Sans MS - 18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357158" y="802171"/>
            <a:ext cx="84296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07E2A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 - 47"/>
              </a:rPr>
              <a:t>Используемые ресурсы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107E2A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0"/>
            <a:ext cx="1500165" cy="1404363"/>
            <a:chOff x="-76200" y="-63500"/>
            <a:chExt cx="1905381" cy="1832991"/>
          </a:xfrm>
        </p:grpSpPr>
        <p:pic>
          <p:nvPicPr>
            <p:cNvPr id="12" name="Рисунок 11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76200" y="-635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3" name="Рисунок 12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1500" y="508000"/>
              <a:ext cx="628903" cy="75996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14" name="Рисунок 13">
            <a:hlinkClick r:id="rId4" action="ppaction://hlinksldjump"/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8148" y="5429264"/>
            <a:ext cx="714380" cy="8164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098" name="Picture 2" descr="K:\8 класс юный химик\юный химик\smilmail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5500702"/>
            <a:ext cx="952500" cy="561975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429388" y="6072206"/>
            <a:ext cx="128585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esmirhim@mail.ru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714488"/>
          <a:ext cx="7300906" cy="4025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29600" cy="1143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ОКСИДЫ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6" name="Группа 21"/>
          <p:cNvGrpSpPr/>
          <p:nvPr/>
        </p:nvGrpSpPr>
        <p:grpSpPr>
          <a:xfrm rot="5400000">
            <a:off x="643927" y="4134670"/>
            <a:ext cx="704398" cy="721819"/>
            <a:chOff x="-12763" y="3171827"/>
            <a:chExt cx="892238" cy="802021"/>
          </a:xfrm>
        </p:grpSpPr>
        <p:pic>
          <p:nvPicPr>
            <p:cNvPr id="7" name="Рисунок 6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-12763" y="3171827"/>
              <a:ext cx="486282" cy="58305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8" name="TextBox 7"/>
            <p:cNvSpPr txBox="1"/>
            <p:nvPr/>
          </p:nvSpPr>
          <p:spPr>
            <a:xfrm>
              <a:off x="66675" y="3734466"/>
              <a:ext cx="812800" cy="23938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800" b="1" dirty="0" smtClean="0">
                  <a:solidFill>
                    <a:srgbClr val="005500"/>
                  </a:solidFill>
                  <a:latin typeface="Arial - 9"/>
                </a:rPr>
                <a:t>нажать</a:t>
              </a:r>
              <a:endParaRPr lang="ru-RU" sz="800" b="1" dirty="0">
                <a:solidFill>
                  <a:srgbClr val="005500"/>
                </a:solidFill>
                <a:latin typeface="Arial - 9"/>
              </a:endParaRPr>
            </a:p>
          </p:txBody>
        </p:sp>
      </p:grpSp>
      <p:pic>
        <p:nvPicPr>
          <p:cNvPr id="10" name="Picture 2" descr="K:\8 класс юный химик\юный химик\lamp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2462" y="5929330"/>
            <a:ext cx="659428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642918"/>
            <a:ext cx="816102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ru-RU" sz="2800" b="1" baseline="-25000" dirty="0" smtClean="0">
                <a:solidFill>
                  <a:schemeClr val="tx2">
                    <a:lumMod val="75000"/>
                  </a:schemeClr>
                </a:solidFill>
                <a:latin typeface="Arial - 26"/>
              </a:rPr>
              <a:t>Оксиды - это соединения, </a:t>
            </a:r>
          </a:p>
          <a:p>
            <a:pPr algn="ctr"/>
            <a:r>
              <a:rPr lang="ru-RU" sz="2800" b="1" baseline="-25000" dirty="0" smtClean="0">
                <a:solidFill>
                  <a:schemeClr val="tx2">
                    <a:lumMod val="75000"/>
                  </a:schemeClr>
                </a:solidFill>
                <a:latin typeface="Arial - 26"/>
              </a:rPr>
              <a:t>состоящие из атомов двух элементов, </a:t>
            </a:r>
          </a:p>
          <a:p>
            <a:pPr algn="ctr"/>
            <a:r>
              <a:rPr lang="ru-RU" sz="2800" b="1" baseline="-25000" dirty="0" smtClean="0">
                <a:solidFill>
                  <a:schemeClr val="tx2">
                    <a:lumMod val="75000"/>
                  </a:schemeClr>
                </a:solidFill>
                <a:latin typeface="Arial - 26"/>
              </a:rPr>
              <a:t>одним из которых является кислород в степени окисления -2</a:t>
            </a:r>
            <a:endParaRPr lang="ru-RU" sz="2800" b="1" baseline="-25000" dirty="0">
              <a:solidFill>
                <a:schemeClr val="tx2">
                  <a:lumMod val="75000"/>
                </a:schemeClr>
              </a:solidFill>
              <a:latin typeface="Arial - 26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818" y="2540508"/>
            <a:ext cx="6835140" cy="817054"/>
          </a:xfrm>
          <a:prstGeom prst="rect">
            <a:avLst/>
          </a:prstGeom>
          <a:noFill/>
        </p:spPr>
        <p:txBody>
          <a:bodyPr vert="horz" wrap="square" lIns="77633" tIns="38816" rIns="77633" bIns="38816" rtlCol="0">
            <a:spAutoFit/>
          </a:bodyPr>
          <a:lstStyle/>
          <a:p>
            <a:r>
              <a:rPr lang="ru-RU" sz="2400" b="1" baseline="-25000" dirty="0" smtClean="0">
                <a:solidFill>
                  <a:srgbClr val="107E2A"/>
                </a:solidFill>
                <a:latin typeface="Arial - 20"/>
              </a:rPr>
              <a:t>где </a:t>
            </a:r>
            <a:r>
              <a:rPr lang="ru-RU" sz="2400" b="1" baseline="-25000" dirty="0" err="1" smtClean="0">
                <a:solidFill>
                  <a:srgbClr val="107E2A"/>
                </a:solidFill>
                <a:latin typeface="Arial - 20"/>
              </a:rPr>
              <a:t>х</a:t>
            </a:r>
            <a:r>
              <a:rPr lang="ru-RU" sz="2400" b="1" baseline="-25000" dirty="0" smtClean="0">
                <a:solidFill>
                  <a:srgbClr val="107E2A"/>
                </a:solidFill>
                <a:latin typeface="Arial - 20"/>
              </a:rPr>
              <a:t> - число атомов элемента, у - число атомов кислорода. </a:t>
            </a:r>
          </a:p>
          <a:p>
            <a:r>
              <a:rPr lang="ru-RU" sz="2400" b="1" baseline="-25000" dirty="0" smtClean="0">
                <a:solidFill>
                  <a:srgbClr val="107E2A"/>
                </a:solidFill>
                <a:latin typeface="Arial - 20"/>
              </a:rPr>
              <a:t>Числовые значения </a:t>
            </a:r>
            <a:r>
              <a:rPr lang="ru-RU" sz="2400" b="1" baseline="-25000" dirty="0" err="1" smtClean="0">
                <a:solidFill>
                  <a:srgbClr val="107E2A"/>
                </a:solidFill>
                <a:latin typeface="Arial - 20"/>
              </a:rPr>
              <a:t>х</a:t>
            </a:r>
            <a:r>
              <a:rPr lang="ru-RU" sz="2400" b="1" baseline="-25000" dirty="0" smtClean="0">
                <a:solidFill>
                  <a:srgbClr val="107E2A"/>
                </a:solidFill>
                <a:latin typeface="Arial - 20"/>
              </a:rPr>
              <a:t> и у определяется степенью окисления атомов элемента</a:t>
            </a:r>
            <a:endParaRPr lang="ru-RU" sz="2400" b="1" baseline="-25000" dirty="0">
              <a:solidFill>
                <a:srgbClr val="107E2A"/>
              </a:solidFill>
              <a:latin typeface="Arial - 20"/>
            </a:endParaRPr>
          </a:p>
        </p:txBody>
      </p:sp>
      <p:grpSp>
        <p:nvGrpSpPr>
          <p:cNvPr id="10" name="Группа 16"/>
          <p:cNvGrpSpPr/>
          <p:nvPr/>
        </p:nvGrpSpPr>
        <p:grpSpPr>
          <a:xfrm>
            <a:off x="1214414" y="3327346"/>
            <a:ext cx="5397833" cy="585610"/>
            <a:chOff x="1511300" y="2914640"/>
            <a:chExt cx="4068766" cy="741774"/>
          </a:xfrm>
        </p:grpSpPr>
        <p:sp>
          <p:nvSpPr>
            <p:cNvPr id="7" name="TextBox 6"/>
            <p:cNvSpPr txBox="1"/>
            <p:nvPr/>
          </p:nvSpPr>
          <p:spPr>
            <a:xfrm>
              <a:off x="1511300" y="3048004"/>
              <a:ext cx="1668069" cy="42883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2400" b="1" baseline="-25000" dirty="0" smtClean="0">
                  <a:solidFill>
                    <a:srgbClr val="107E2A"/>
                  </a:solidFill>
                  <a:latin typeface="Arial - 20"/>
                </a:rPr>
                <a:t>Примеры оксидов:  </a:t>
              </a:r>
              <a:endParaRPr lang="ru-RU" sz="2400" b="1" baseline="-25000" dirty="0">
                <a:solidFill>
                  <a:srgbClr val="107E2A"/>
                </a:solidFill>
                <a:latin typeface="Arial - 20"/>
              </a:endParaRPr>
            </a:p>
          </p:txBody>
        </p:sp>
        <p:grpSp>
          <p:nvGrpSpPr>
            <p:cNvPr id="13" name="Группа 9"/>
            <p:cNvGrpSpPr/>
            <p:nvPr/>
          </p:nvGrpSpPr>
          <p:grpSpPr>
            <a:xfrm>
              <a:off x="3108425" y="2914640"/>
              <a:ext cx="601117" cy="623692"/>
              <a:chOff x="3108425" y="2914640"/>
              <a:chExt cx="601117" cy="62369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156889" y="3057516"/>
                <a:ext cx="552653" cy="48081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2800" baseline="-25000" dirty="0" err="1" smtClean="0">
                    <a:solidFill>
                      <a:srgbClr val="107E2A"/>
                    </a:solidFill>
                    <a:latin typeface="Arial - 25"/>
                  </a:rPr>
                  <a:t>MgO</a:t>
                </a:r>
                <a:endParaRPr lang="ru-RU" sz="1050" baseline="-25000" dirty="0">
                  <a:solidFill>
                    <a:srgbClr val="107E2A"/>
                  </a:solidFill>
                  <a:latin typeface="Arial - 25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108425" y="2914640"/>
                <a:ext cx="572033" cy="42883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ru-RU" sz="1600" dirty="0" smtClean="0">
                    <a:solidFill>
                      <a:srgbClr val="107E2A"/>
                    </a:solidFill>
                    <a:latin typeface="Arial - 14"/>
                  </a:rPr>
                  <a:t> </a:t>
                </a:r>
                <a:r>
                  <a:rPr lang="ru-RU" sz="1400" dirty="0" smtClean="0">
                    <a:solidFill>
                      <a:srgbClr val="107E2A"/>
                    </a:solidFill>
                    <a:latin typeface="Arial - 12"/>
                  </a:rPr>
                  <a:t>+2  -2</a:t>
                </a:r>
                <a:endParaRPr lang="ru-RU" sz="1400" dirty="0">
                  <a:solidFill>
                    <a:srgbClr val="107E2A"/>
                  </a:solidFill>
                  <a:latin typeface="Arial - 12"/>
                </a:endParaRPr>
              </a:p>
            </p:txBody>
          </p:sp>
        </p:grpSp>
        <p:grpSp>
          <p:nvGrpSpPr>
            <p:cNvPr id="16" name="Группа 12"/>
            <p:cNvGrpSpPr/>
            <p:nvPr/>
          </p:nvGrpSpPr>
          <p:grpSpPr>
            <a:xfrm>
              <a:off x="3939803" y="2964059"/>
              <a:ext cx="635220" cy="679653"/>
              <a:chOff x="3939803" y="2964059"/>
              <a:chExt cx="635220" cy="679653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962400" y="3136905"/>
                <a:ext cx="612623" cy="506807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107E2A"/>
                    </a:solidFill>
                    <a:latin typeface="Arial - 16"/>
                  </a:rPr>
                  <a:t>Na</a:t>
                </a:r>
                <a:r>
                  <a:rPr lang="en-US" sz="1050" baseline="-25000" dirty="0" smtClean="0">
                    <a:solidFill>
                      <a:srgbClr val="107E2A"/>
                    </a:solidFill>
                    <a:latin typeface="Arial - 16"/>
                  </a:rPr>
                  <a:t>2</a:t>
                </a:r>
                <a:r>
                  <a:rPr lang="en-US" sz="2000" dirty="0" smtClean="0">
                    <a:solidFill>
                      <a:srgbClr val="107E2A"/>
                    </a:solidFill>
                    <a:latin typeface="Arial - 16"/>
                  </a:rPr>
                  <a:t>O</a:t>
                </a:r>
                <a:endParaRPr lang="ru-RU" sz="2000" dirty="0">
                  <a:solidFill>
                    <a:srgbClr val="107E2A"/>
                  </a:solidFill>
                  <a:latin typeface="Arial - 16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939803" y="2964059"/>
                <a:ext cx="525602" cy="38985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ru-RU" sz="1400" dirty="0" smtClean="0">
                    <a:solidFill>
                      <a:srgbClr val="107E2A"/>
                    </a:solidFill>
                    <a:latin typeface="Arial - 12"/>
                  </a:rPr>
                  <a:t>+1  -2</a:t>
                </a:r>
                <a:endParaRPr lang="ru-RU" sz="1400" dirty="0">
                  <a:solidFill>
                    <a:srgbClr val="107E2A"/>
                  </a:solidFill>
                  <a:latin typeface="Arial - 12"/>
                </a:endParaRPr>
              </a:p>
            </p:txBody>
          </p:sp>
        </p:grpSp>
        <p:grpSp>
          <p:nvGrpSpPr>
            <p:cNvPr id="17" name="Группа 15"/>
            <p:cNvGrpSpPr/>
            <p:nvPr/>
          </p:nvGrpSpPr>
          <p:grpSpPr>
            <a:xfrm>
              <a:off x="4849899" y="2952914"/>
              <a:ext cx="730167" cy="703500"/>
              <a:chOff x="4849899" y="2952914"/>
              <a:chExt cx="730167" cy="70350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864100" y="3149607"/>
                <a:ext cx="715966" cy="50680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107E2A"/>
                    </a:solidFill>
                    <a:latin typeface="Arial - 16"/>
                  </a:rPr>
                  <a:t>P</a:t>
                </a:r>
                <a:r>
                  <a:rPr lang="en-US" sz="1050" baseline="-25000" dirty="0" smtClean="0">
                    <a:solidFill>
                      <a:srgbClr val="107E2A"/>
                    </a:solidFill>
                    <a:latin typeface="Arial - 16"/>
                  </a:rPr>
                  <a:t>2</a:t>
                </a:r>
                <a:r>
                  <a:rPr lang="en-US" sz="2000" dirty="0" smtClean="0">
                    <a:solidFill>
                      <a:srgbClr val="107E2A"/>
                    </a:solidFill>
                    <a:latin typeface="Arial - 16"/>
                  </a:rPr>
                  <a:t>O</a:t>
                </a:r>
                <a:r>
                  <a:rPr lang="en-US" sz="1050" baseline="-25000" dirty="0" smtClean="0">
                    <a:solidFill>
                      <a:srgbClr val="107E2A"/>
                    </a:solidFill>
                    <a:latin typeface="Arial - 16"/>
                  </a:rPr>
                  <a:t>5</a:t>
                </a:r>
                <a:endParaRPr lang="ru-RU" sz="800" baseline="-25000" dirty="0">
                  <a:solidFill>
                    <a:srgbClr val="107E2A"/>
                  </a:solidFill>
                  <a:latin typeface="Arial - 16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849899" y="2952914"/>
                <a:ext cx="654803" cy="38985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rgbClr val="107E2A"/>
                    </a:solidFill>
                    <a:latin typeface="Arial - 12"/>
                  </a:rPr>
                  <a:t>+5 -2</a:t>
                </a:r>
                <a:endParaRPr lang="ru-RU" sz="1400" dirty="0">
                  <a:solidFill>
                    <a:srgbClr val="107E2A"/>
                  </a:solidFill>
                  <a:latin typeface="Arial - 12"/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585760" y="1803116"/>
            <a:ext cx="7269480" cy="340000"/>
          </a:xfrm>
          <a:prstGeom prst="rect">
            <a:avLst/>
          </a:prstGeom>
          <a:noFill/>
        </p:spPr>
        <p:txBody>
          <a:bodyPr vert="horz" lIns="77633" tIns="38816" rIns="77633" bIns="38816" rtlCol="0">
            <a:spAutoFit/>
          </a:bodyPr>
          <a:lstStyle/>
          <a:p>
            <a:r>
              <a:rPr lang="ru-RU" sz="1700" b="1" dirty="0" smtClean="0">
                <a:solidFill>
                  <a:srgbClr val="107E2A"/>
                </a:solidFill>
                <a:latin typeface="Arial - 16"/>
              </a:rPr>
              <a:t>Состав оксидов выражается общей формулой: </a:t>
            </a:r>
            <a:endParaRPr lang="ru-RU" sz="1700" b="1" dirty="0">
              <a:solidFill>
                <a:srgbClr val="107E2A"/>
              </a:solidFill>
              <a:latin typeface="Arial - 16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214414" y="4071942"/>
            <a:ext cx="4225786" cy="576915"/>
            <a:chOff x="1452372" y="3560953"/>
            <a:chExt cx="4695318" cy="730759"/>
          </a:xfrm>
        </p:grpSpPr>
        <p:sp>
          <p:nvSpPr>
            <p:cNvPr id="19" name="Полилиния 18"/>
            <p:cNvSpPr/>
            <p:nvPr/>
          </p:nvSpPr>
          <p:spPr>
            <a:xfrm>
              <a:off x="1452372" y="3560953"/>
              <a:ext cx="4695318" cy="730759"/>
            </a:xfrm>
            <a:custGeom>
              <a:avLst/>
              <a:gdLst/>
              <a:ahLst/>
              <a:cxnLst/>
              <a:rect l="0" t="0" r="0" b="0"/>
              <a:pathLst>
                <a:path w="4695318" h="730759">
                  <a:moveTo>
                    <a:pt x="782574" y="0"/>
                  </a:moveTo>
                  <a:lnTo>
                    <a:pt x="3990721" y="0"/>
                  </a:lnTo>
                  <a:lnTo>
                    <a:pt x="4069206" y="2540"/>
                  </a:lnTo>
                  <a:lnTo>
                    <a:pt x="4209796" y="8509"/>
                  </a:lnTo>
                  <a:lnTo>
                    <a:pt x="4343018" y="20701"/>
                  </a:lnTo>
                  <a:lnTo>
                    <a:pt x="4405630" y="26797"/>
                  </a:lnTo>
                  <a:lnTo>
                    <a:pt x="4515485" y="43815"/>
                  </a:lnTo>
                  <a:lnTo>
                    <a:pt x="4593336" y="63373"/>
                  </a:lnTo>
                  <a:lnTo>
                    <a:pt x="4632706" y="74295"/>
                  </a:lnTo>
                  <a:lnTo>
                    <a:pt x="4671949" y="96266"/>
                  </a:lnTo>
                  <a:lnTo>
                    <a:pt x="4687316" y="108458"/>
                  </a:lnTo>
                  <a:lnTo>
                    <a:pt x="4687316" y="114427"/>
                  </a:lnTo>
                  <a:lnTo>
                    <a:pt x="4695317" y="121793"/>
                  </a:lnTo>
                  <a:lnTo>
                    <a:pt x="4695317" y="608965"/>
                  </a:lnTo>
                  <a:lnTo>
                    <a:pt x="4687316" y="615061"/>
                  </a:lnTo>
                  <a:lnTo>
                    <a:pt x="4687316" y="621157"/>
                  </a:lnTo>
                  <a:lnTo>
                    <a:pt x="4671949" y="633349"/>
                  </a:lnTo>
                  <a:lnTo>
                    <a:pt x="4632706" y="655193"/>
                  </a:lnTo>
                  <a:lnTo>
                    <a:pt x="4554728" y="675894"/>
                  </a:lnTo>
                  <a:lnTo>
                    <a:pt x="4515485" y="685673"/>
                  </a:lnTo>
                  <a:lnTo>
                    <a:pt x="4405630" y="702818"/>
                  </a:lnTo>
                  <a:lnTo>
                    <a:pt x="4280408" y="714883"/>
                  </a:lnTo>
                  <a:lnTo>
                    <a:pt x="4209796" y="720979"/>
                  </a:lnTo>
                  <a:lnTo>
                    <a:pt x="4069206" y="727075"/>
                  </a:lnTo>
                  <a:lnTo>
                    <a:pt x="3990721" y="729488"/>
                  </a:lnTo>
                  <a:lnTo>
                    <a:pt x="3951986" y="729488"/>
                  </a:lnTo>
                  <a:lnTo>
                    <a:pt x="3912743" y="730758"/>
                  </a:lnTo>
                  <a:lnTo>
                    <a:pt x="782574" y="730758"/>
                  </a:lnTo>
                  <a:lnTo>
                    <a:pt x="735330" y="729488"/>
                  </a:lnTo>
                  <a:lnTo>
                    <a:pt x="696722" y="729488"/>
                  </a:lnTo>
                  <a:lnTo>
                    <a:pt x="618109" y="727075"/>
                  </a:lnTo>
                  <a:lnTo>
                    <a:pt x="477520" y="720979"/>
                  </a:lnTo>
                  <a:lnTo>
                    <a:pt x="344424" y="708787"/>
                  </a:lnTo>
                  <a:lnTo>
                    <a:pt x="281813" y="702818"/>
                  </a:lnTo>
                  <a:lnTo>
                    <a:pt x="172593" y="685673"/>
                  </a:lnTo>
                  <a:lnTo>
                    <a:pt x="93980" y="666115"/>
                  </a:lnTo>
                  <a:lnTo>
                    <a:pt x="54737" y="655193"/>
                  </a:lnTo>
                  <a:lnTo>
                    <a:pt x="16002" y="633349"/>
                  </a:lnTo>
                  <a:lnTo>
                    <a:pt x="0" y="621157"/>
                  </a:lnTo>
                  <a:lnTo>
                    <a:pt x="0" y="108458"/>
                  </a:lnTo>
                  <a:lnTo>
                    <a:pt x="16002" y="96266"/>
                  </a:lnTo>
                  <a:lnTo>
                    <a:pt x="54737" y="74295"/>
                  </a:lnTo>
                  <a:lnTo>
                    <a:pt x="133223" y="53594"/>
                  </a:lnTo>
                  <a:lnTo>
                    <a:pt x="172593" y="43815"/>
                  </a:lnTo>
                  <a:lnTo>
                    <a:pt x="281813" y="26797"/>
                  </a:lnTo>
                  <a:lnTo>
                    <a:pt x="407035" y="14605"/>
                  </a:lnTo>
                  <a:lnTo>
                    <a:pt x="477520" y="8509"/>
                  </a:lnTo>
                  <a:lnTo>
                    <a:pt x="618109" y="2540"/>
                  </a:lnTo>
                  <a:lnTo>
                    <a:pt x="696722" y="0"/>
                  </a:lnTo>
                  <a:close/>
                </a:path>
              </a:pathLst>
            </a:custGeom>
            <a:solidFill>
              <a:srgbClr val="408080"/>
            </a:solidFill>
            <a:ln w="38100" cap="flat" cmpd="sng" algn="ctr">
              <a:solidFill>
                <a:srgbClr val="408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79538" y="3629020"/>
              <a:ext cx="4470705" cy="58477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  <a:latin typeface="Arial - 29"/>
                </a:rPr>
                <a:t>Номенклатура оксидов</a:t>
              </a:r>
              <a:endParaRPr lang="ru-RU" sz="2400" b="1" dirty="0">
                <a:solidFill>
                  <a:srgbClr val="FFFFFF"/>
                </a:solidFill>
                <a:latin typeface="Arial - 29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786182" y="2160160"/>
            <a:ext cx="965493" cy="483022"/>
            <a:chOff x="3450590" y="1841497"/>
            <a:chExt cx="1072770" cy="611827"/>
          </a:xfrm>
        </p:grpSpPr>
        <p:sp>
          <p:nvSpPr>
            <p:cNvPr id="23" name="Полилиния 22"/>
            <p:cNvSpPr/>
            <p:nvPr/>
          </p:nvSpPr>
          <p:spPr>
            <a:xfrm>
              <a:off x="3450590" y="1847025"/>
              <a:ext cx="1072770" cy="606299"/>
            </a:xfrm>
            <a:custGeom>
              <a:avLst/>
              <a:gdLst/>
              <a:ahLst/>
              <a:cxnLst/>
              <a:rect l="0" t="0" r="0" b="0"/>
              <a:pathLst>
                <a:path w="1072770" h="606299">
                  <a:moveTo>
                    <a:pt x="0" y="0"/>
                  </a:moveTo>
                  <a:lnTo>
                    <a:pt x="1072769" y="0"/>
                  </a:lnTo>
                  <a:lnTo>
                    <a:pt x="1072769" y="606298"/>
                  </a:lnTo>
                  <a:lnTo>
                    <a:pt x="0" y="606298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19500" y="1841497"/>
              <a:ext cx="820598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2400" dirty="0" err="1" smtClean="0">
                  <a:solidFill>
                    <a:srgbClr val="107E2A"/>
                  </a:solidFill>
                  <a:latin typeface="Arial - 26"/>
                </a:rPr>
                <a:t>Э</a:t>
              </a:r>
              <a:r>
                <a:rPr lang="ru-RU" sz="1100" baseline="-25000" dirty="0" err="1" smtClean="0">
                  <a:solidFill>
                    <a:srgbClr val="107E2A"/>
                  </a:solidFill>
                  <a:latin typeface="Arial - 26"/>
                </a:rPr>
                <a:t>х</a:t>
              </a:r>
              <a:r>
                <a:rPr lang="ru-RU" sz="2400" dirty="0" err="1" smtClean="0">
                  <a:solidFill>
                    <a:srgbClr val="107E2A"/>
                  </a:solidFill>
                  <a:latin typeface="Arial - 26"/>
                </a:rPr>
                <a:t>О</a:t>
              </a:r>
              <a:r>
                <a:rPr lang="ru-RU" sz="1100" baseline="-25000" dirty="0" err="1" smtClean="0">
                  <a:solidFill>
                    <a:srgbClr val="107E2A"/>
                  </a:solidFill>
                  <a:latin typeface="Arial - 26"/>
                </a:rPr>
                <a:t>у</a:t>
              </a:r>
              <a:endParaRPr lang="ru-RU" sz="1100" baseline="-25000" dirty="0">
                <a:solidFill>
                  <a:srgbClr val="107E2A"/>
                </a:solidFill>
                <a:latin typeface="Arial - 26"/>
              </a:endParaRPr>
            </a:p>
          </p:txBody>
        </p:sp>
      </p:grpSp>
      <p:grpSp>
        <p:nvGrpSpPr>
          <p:cNvPr id="27" name="Группа 44"/>
          <p:cNvGrpSpPr/>
          <p:nvPr/>
        </p:nvGrpSpPr>
        <p:grpSpPr>
          <a:xfrm>
            <a:off x="1278709" y="4749317"/>
            <a:ext cx="6300833" cy="1251451"/>
            <a:chOff x="1505878" y="4419952"/>
            <a:chExt cx="5363933" cy="690228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1511960" y="4481156"/>
              <a:ext cx="2091562" cy="247958"/>
              <a:chOff x="1511960" y="4481156"/>
              <a:chExt cx="2091562" cy="247958"/>
            </a:xfrm>
          </p:grpSpPr>
          <p:grpSp>
            <p:nvGrpSpPr>
              <p:cNvPr id="32" name="Группа 26"/>
              <p:cNvGrpSpPr/>
              <p:nvPr/>
            </p:nvGrpSpPr>
            <p:grpSpPr>
              <a:xfrm>
                <a:off x="1511960" y="4481156"/>
                <a:ext cx="608155" cy="243726"/>
                <a:chOff x="1511960" y="4481156"/>
                <a:chExt cx="608155" cy="243726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1511960" y="4538155"/>
                  <a:ext cx="552653" cy="18672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sz="2400" baseline="-25000" dirty="0" err="1" smtClean="0">
                      <a:solidFill>
                        <a:srgbClr val="107E2A"/>
                      </a:solidFill>
                      <a:latin typeface="Arial - 25"/>
                    </a:rPr>
                    <a:t>MgO</a:t>
                  </a:r>
                  <a:endParaRPr lang="ru-RU" sz="2000" baseline="-25000" dirty="0">
                    <a:solidFill>
                      <a:srgbClr val="107E2A"/>
                    </a:solidFill>
                    <a:latin typeface="Arial - 25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1548082" y="4481156"/>
                  <a:ext cx="572033" cy="13580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ru-RU" sz="1000" dirty="0" smtClean="0">
                      <a:solidFill>
                        <a:srgbClr val="107E2A"/>
                      </a:solidFill>
                      <a:latin typeface="Arial - 14"/>
                    </a:rPr>
                    <a:t> </a:t>
                  </a:r>
                  <a:r>
                    <a:rPr lang="ru-RU" sz="900" dirty="0" smtClean="0">
                      <a:solidFill>
                        <a:srgbClr val="107E2A"/>
                      </a:solidFill>
                      <a:latin typeface="Arial - 12"/>
                    </a:rPr>
                    <a:t>+2  -2</a:t>
                  </a:r>
                  <a:endParaRPr lang="ru-RU" sz="900" dirty="0">
                    <a:solidFill>
                      <a:srgbClr val="107E2A"/>
                    </a:solidFill>
                    <a:latin typeface="Arial - 12"/>
                  </a:endParaRPr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2095499" y="4533900"/>
                <a:ext cx="1508023" cy="1952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rtlCol="0">
                <a:spAutoFit/>
              </a:bodyPr>
              <a:lstStyle/>
              <a:p>
                <a:r>
                  <a:rPr lang="ru-RU" sz="1700" dirty="0" smtClean="0">
                    <a:solidFill>
                      <a:srgbClr val="107E2A"/>
                    </a:solidFill>
                    <a:latin typeface="Arial - 16"/>
                  </a:rPr>
                  <a:t>- оксид магния</a:t>
                </a:r>
                <a:endParaRPr lang="ru-RU" sz="1700" dirty="0">
                  <a:solidFill>
                    <a:srgbClr val="107E2A"/>
                  </a:solidFill>
                  <a:latin typeface="Arial - 16"/>
                </a:endParaRPr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4187844" y="4419952"/>
              <a:ext cx="2095886" cy="304951"/>
              <a:chOff x="4187844" y="4419952"/>
              <a:chExt cx="2095886" cy="304951"/>
            </a:xfrm>
          </p:grpSpPr>
          <p:grpSp>
            <p:nvGrpSpPr>
              <p:cNvPr id="37" name="Группа 31"/>
              <p:cNvGrpSpPr/>
              <p:nvPr/>
            </p:nvGrpSpPr>
            <p:grpSpPr>
              <a:xfrm>
                <a:off x="4187844" y="4419952"/>
                <a:ext cx="615778" cy="304951"/>
                <a:chOff x="4187844" y="4419952"/>
                <a:chExt cx="615778" cy="304951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4190999" y="4521201"/>
                  <a:ext cx="612623" cy="203702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107E2A"/>
                      </a:solidFill>
                      <a:latin typeface="Arial - 16"/>
                    </a:rPr>
                    <a:t>Na</a:t>
                  </a:r>
                  <a:r>
                    <a:rPr lang="en-US" sz="900" baseline="-25000" dirty="0" smtClean="0">
                      <a:solidFill>
                        <a:srgbClr val="107E2A"/>
                      </a:solidFill>
                      <a:latin typeface="Arial - 16"/>
                    </a:rPr>
                    <a:t>2</a:t>
                  </a:r>
                  <a:r>
                    <a:rPr lang="en-US" dirty="0" smtClean="0">
                      <a:solidFill>
                        <a:srgbClr val="107E2A"/>
                      </a:solidFill>
                      <a:latin typeface="Arial - 16"/>
                    </a:rPr>
                    <a:t>O</a:t>
                  </a:r>
                  <a:endParaRPr lang="ru-RU" sz="1000" dirty="0">
                    <a:solidFill>
                      <a:srgbClr val="107E2A"/>
                    </a:solidFill>
                    <a:latin typeface="Arial - 16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4187844" y="4419952"/>
                  <a:ext cx="525602" cy="135801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ru-RU" sz="1000" dirty="0" smtClean="0">
                      <a:solidFill>
                        <a:srgbClr val="107E2A"/>
                      </a:solidFill>
                      <a:latin typeface="Arial - 12"/>
                    </a:rPr>
                    <a:t>+1  -2</a:t>
                  </a:r>
                  <a:endParaRPr lang="ru-RU" sz="1000" dirty="0">
                    <a:solidFill>
                      <a:srgbClr val="107E2A"/>
                    </a:solidFill>
                    <a:latin typeface="Arial - 12"/>
                  </a:endParaRPr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4787899" y="4508501"/>
                <a:ext cx="1495831" cy="19521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ru-RU" sz="1700" dirty="0" smtClean="0">
                    <a:solidFill>
                      <a:srgbClr val="107E2A"/>
                    </a:solidFill>
                    <a:latin typeface="Arial - 16"/>
                  </a:rPr>
                  <a:t>- оксид натрия</a:t>
                </a:r>
                <a:endParaRPr lang="ru-RU" sz="1700" dirty="0">
                  <a:solidFill>
                    <a:srgbClr val="107E2A"/>
                  </a:solidFill>
                  <a:latin typeface="Arial - 16"/>
                </a:endParaRPr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1505878" y="4793226"/>
              <a:ext cx="2662852" cy="316954"/>
              <a:chOff x="1505878" y="4793226"/>
              <a:chExt cx="2662852" cy="316954"/>
            </a:xfrm>
          </p:grpSpPr>
          <p:grpSp>
            <p:nvGrpSpPr>
              <p:cNvPr id="42" name="Группа 36"/>
              <p:cNvGrpSpPr/>
              <p:nvPr/>
            </p:nvGrpSpPr>
            <p:grpSpPr>
              <a:xfrm>
                <a:off x="1505878" y="4793226"/>
                <a:ext cx="574331" cy="316954"/>
                <a:chOff x="1505878" y="4793226"/>
                <a:chExt cx="574331" cy="316954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1524000" y="4889502"/>
                  <a:ext cx="556209" cy="220678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rgbClr val="107E2A"/>
                      </a:solidFill>
                      <a:latin typeface="Arial - 16"/>
                    </a:rPr>
                    <a:t>P</a:t>
                  </a:r>
                  <a:r>
                    <a:rPr lang="en-US" sz="1000" baseline="-25000" dirty="0" smtClean="0">
                      <a:solidFill>
                        <a:srgbClr val="107E2A"/>
                      </a:solidFill>
                      <a:latin typeface="Arial - 16"/>
                    </a:rPr>
                    <a:t>2</a:t>
                  </a:r>
                  <a:r>
                    <a:rPr lang="en-US" sz="2000" dirty="0" smtClean="0">
                      <a:solidFill>
                        <a:srgbClr val="107E2A"/>
                      </a:solidFill>
                      <a:latin typeface="Arial - 16"/>
                    </a:rPr>
                    <a:t>O</a:t>
                  </a:r>
                  <a:r>
                    <a:rPr lang="en-US" sz="1000" baseline="-25000" dirty="0" smtClean="0">
                      <a:solidFill>
                        <a:srgbClr val="107E2A"/>
                      </a:solidFill>
                      <a:latin typeface="Arial - 16"/>
                    </a:rPr>
                    <a:t>5</a:t>
                  </a:r>
                  <a:endParaRPr lang="ru-RU" sz="800" baseline="-25000" dirty="0">
                    <a:solidFill>
                      <a:srgbClr val="107E2A"/>
                    </a:solidFill>
                    <a:latin typeface="Arial - 16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1505878" y="4793226"/>
                  <a:ext cx="485089" cy="135801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ru-RU" sz="1000" dirty="0" smtClean="0">
                      <a:solidFill>
                        <a:srgbClr val="107E2A"/>
                      </a:solidFill>
                      <a:latin typeface="Arial - 12"/>
                    </a:rPr>
                    <a:t>+5 -2</a:t>
                  </a:r>
                  <a:endParaRPr lang="ru-RU" sz="1000" dirty="0">
                    <a:solidFill>
                      <a:srgbClr val="107E2A"/>
                    </a:solidFill>
                    <a:latin typeface="Arial - 12"/>
                  </a:endParaRPr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2107952" y="4886545"/>
                <a:ext cx="2060778" cy="19521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ru-RU" sz="1700" dirty="0" smtClean="0">
                    <a:solidFill>
                      <a:srgbClr val="107E2A"/>
                    </a:solidFill>
                    <a:latin typeface="Arial - 16"/>
                  </a:rPr>
                  <a:t>- оксид фосфора (</a:t>
                </a:r>
                <a:r>
                  <a:rPr lang="en-US" sz="1700" dirty="0" smtClean="0">
                    <a:solidFill>
                      <a:srgbClr val="107E2A"/>
                    </a:solidFill>
                    <a:latin typeface="Arial - 16"/>
                  </a:rPr>
                  <a:t>V)</a:t>
                </a:r>
                <a:endParaRPr lang="ru-RU" sz="1700" dirty="0">
                  <a:solidFill>
                    <a:srgbClr val="107E2A"/>
                  </a:solidFill>
                  <a:latin typeface="Arial - 16"/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4191000" y="4749800"/>
              <a:ext cx="2678811" cy="334979"/>
              <a:chOff x="4191000" y="4749800"/>
              <a:chExt cx="2678811" cy="334979"/>
            </a:xfrm>
          </p:grpSpPr>
          <p:grpSp>
            <p:nvGrpSpPr>
              <p:cNvPr id="45" name="Группа 41"/>
              <p:cNvGrpSpPr/>
              <p:nvPr/>
            </p:nvGrpSpPr>
            <p:grpSpPr>
              <a:xfrm>
                <a:off x="4191000" y="4749800"/>
                <a:ext cx="556209" cy="334979"/>
                <a:chOff x="4191000" y="4749800"/>
                <a:chExt cx="556209" cy="334979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4191000" y="4864101"/>
                  <a:ext cx="556209" cy="220678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r"/>
                  <a:r>
                    <a:rPr lang="en-US" sz="2000" dirty="0" smtClean="0">
                      <a:solidFill>
                        <a:srgbClr val="107E2A"/>
                      </a:solidFill>
                      <a:latin typeface="Arial - 16"/>
                    </a:rPr>
                    <a:t>P</a:t>
                  </a:r>
                  <a:r>
                    <a:rPr lang="en-US" sz="1050" baseline="-25000" dirty="0" smtClean="0">
                      <a:solidFill>
                        <a:srgbClr val="107E2A"/>
                      </a:solidFill>
                      <a:latin typeface="Arial - 16"/>
                    </a:rPr>
                    <a:t>2</a:t>
                  </a:r>
                  <a:r>
                    <a:rPr lang="en-US" sz="2000" dirty="0" smtClean="0">
                      <a:solidFill>
                        <a:srgbClr val="107E2A"/>
                      </a:solidFill>
                      <a:latin typeface="Arial - 16"/>
                    </a:rPr>
                    <a:t>O</a:t>
                  </a:r>
                  <a:r>
                    <a:rPr lang="en-US" sz="1050" baseline="-25000" dirty="0" smtClean="0">
                      <a:solidFill>
                        <a:srgbClr val="107E2A"/>
                      </a:solidFill>
                      <a:latin typeface="Arial - 16"/>
                    </a:rPr>
                    <a:t>3</a:t>
                  </a:r>
                  <a:endParaRPr lang="ru-RU" sz="1050" baseline="-25000" dirty="0">
                    <a:solidFill>
                      <a:srgbClr val="107E2A"/>
                    </a:solidFill>
                    <a:latin typeface="Arial - 16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4229100" y="4749800"/>
                  <a:ext cx="485089" cy="13580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ru-RU" sz="1000" dirty="0" smtClean="0">
                      <a:solidFill>
                        <a:srgbClr val="107E2A"/>
                      </a:solidFill>
                      <a:latin typeface="Arial - 12"/>
                    </a:rPr>
                    <a:t>+3 -2</a:t>
                  </a:r>
                  <a:endParaRPr lang="ru-RU" sz="1000" dirty="0">
                    <a:solidFill>
                      <a:srgbClr val="107E2A"/>
                    </a:solidFill>
                    <a:latin typeface="Arial - 12"/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4775200" y="4876800"/>
                <a:ext cx="2094611" cy="20370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ru-RU" dirty="0" smtClean="0">
                    <a:solidFill>
                      <a:srgbClr val="107E2A"/>
                    </a:solidFill>
                    <a:latin typeface="Arial - 16"/>
                  </a:rPr>
                  <a:t>- оксид фосфора (</a:t>
                </a:r>
                <a:r>
                  <a:rPr lang="en-US" dirty="0" smtClean="0">
                    <a:solidFill>
                      <a:srgbClr val="107E2A"/>
                    </a:solidFill>
                    <a:latin typeface="Arial - 16"/>
                  </a:rPr>
                  <a:t>III)</a:t>
                </a:r>
                <a:endParaRPr lang="ru-RU" dirty="0">
                  <a:solidFill>
                    <a:srgbClr val="107E2A"/>
                  </a:solidFill>
                  <a:latin typeface="Arial - 16"/>
                </a:endParaRPr>
              </a:p>
            </p:txBody>
          </p:sp>
        </p:grpSp>
      </p:grpSp>
      <p:pic>
        <p:nvPicPr>
          <p:cNvPr id="46" name="Рисунок 45">
            <a:hlinkClick r:id="rId2" action="ppaction://hlinksldjump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5272" y="5286388"/>
            <a:ext cx="714380" cy="8164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xmlns="" val="34458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142976" y="785794"/>
            <a:ext cx="6858048" cy="92869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78735" y="825996"/>
            <a:ext cx="6236537" cy="817054"/>
          </a:xfrm>
          <a:prstGeom prst="rect">
            <a:avLst/>
          </a:prstGeom>
          <a:noFill/>
        </p:spPr>
        <p:txBody>
          <a:bodyPr vert="horz" wrap="square" lIns="77633" tIns="38816" rIns="77633" bIns="38816" rtlCol="0">
            <a:spAutoFit/>
          </a:bodyPr>
          <a:lstStyle/>
          <a:p>
            <a:pPr algn="ctr"/>
            <a:r>
              <a:rPr lang="ru-RU" sz="2400" b="1" baseline="-25000" dirty="0" smtClean="0">
                <a:solidFill>
                  <a:srgbClr val="FFFFFF"/>
                </a:solidFill>
                <a:latin typeface="Arial - 26"/>
              </a:rPr>
              <a:t>Основные оксиды - это оксиды, </a:t>
            </a:r>
          </a:p>
          <a:p>
            <a:pPr algn="ctr"/>
            <a:r>
              <a:rPr lang="ru-RU" sz="2400" b="1" baseline="-25000" dirty="0" smtClean="0">
                <a:solidFill>
                  <a:srgbClr val="FFFFFF"/>
                </a:solidFill>
                <a:latin typeface="Arial - 26"/>
              </a:rPr>
              <a:t>которым в качестве </a:t>
            </a:r>
            <a:r>
              <a:rPr lang="ru-RU" sz="2400" b="1" baseline="-25000" dirty="0" err="1" smtClean="0">
                <a:solidFill>
                  <a:srgbClr val="FFFFFF"/>
                </a:solidFill>
                <a:latin typeface="Arial - 26"/>
              </a:rPr>
              <a:t>гидроксидов</a:t>
            </a:r>
            <a:r>
              <a:rPr lang="ru-RU" sz="2400" b="1" baseline="-25000" dirty="0" smtClean="0">
                <a:solidFill>
                  <a:srgbClr val="FFFFFF"/>
                </a:solidFill>
                <a:latin typeface="Arial - 26"/>
              </a:rPr>
              <a:t> соответствуют основания.</a:t>
            </a:r>
            <a:endParaRPr lang="ru-RU" sz="2400" b="1" baseline="-25000" dirty="0">
              <a:solidFill>
                <a:srgbClr val="FFFFFF"/>
              </a:solidFill>
              <a:latin typeface="Arial - 2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0140" y="1928802"/>
            <a:ext cx="2737479" cy="370778"/>
          </a:xfrm>
          <a:prstGeom prst="rect">
            <a:avLst/>
          </a:prstGeom>
          <a:noFill/>
        </p:spPr>
        <p:txBody>
          <a:bodyPr vert="horz" wrap="square" lIns="77633" tIns="38816" rIns="77633" bIns="38816" rtlCol="0">
            <a:spAutoFit/>
          </a:bodyPr>
          <a:lstStyle/>
          <a:p>
            <a:r>
              <a:rPr lang="en-US" sz="1900" b="1" dirty="0" smtClean="0">
                <a:solidFill>
                  <a:srgbClr val="C00000"/>
                </a:solidFill>
                <a:latin typeface="Arial - 29"/>
              </a:rPr>
              <a:t>Na</a:t>
            </a:r>
            <a:r>
              <a:rPr lang="en-US" sz="1100" b="1" baseline="-25000" dirty="0" smtClean="0">
                <a:solidFill>
                  <a:srgbClr val="C00000"/>
                </a:solidFill>
                <a:latin typeface="Arial - 29"/>
              </a:rPr>
              <a:t>2</a:t>
            </a:r>
            <a:r>
              <a:rPr lang="en-US" sz="1900" b="1" dirty="0" smtClean="0">
                <a:solidFill>
                  <a:srgbClr val="C00000"/>
                </a:solidFill>
                <a:latin typeface="Arial - 29"/>
              </a:rPr>
              <a:t>O            </a:t>
            </a:r>
            <a:r>
              <a:rPr lang="en-US" sz="1900" b="1" dirty="0" err="1" smtClean="0">
                <a:solidFill>
                  <a:srgbClr val="C00000"/>
                </a:solidFill>
                <a:latin typeface="Arial - 29"/>
              </a:rPr>
              <a:t>NaOH</a:t>
            </a:r>
            <a:endParaRPr lang="ru-RU" sz="1900" b="1" dirty="0">
              <a:solidFill>
                <a:srgbClr val="C00000"/>
              </a:solidFill>
              <a:latin typeface="Arial - 2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7710" y="1803488"/>
            <a:ext cx="1382482" cy="386167"/>
          </a:xfrm>
          <a:prstGeom prst="rect">
            <a:avLst/>
          </a:prstGeom>
          <a:noFill/>
        </p:spPr>
        <p:txBody>
          <a:bodyPr vert="horz" lIns="77633" tIns="38816" rIns="77633" bIns="38816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 - 32"/>
              </a:rPr>
              <a:t>Na-O-H</a:t>
            </a:r>
            <a:endParaRPr lang="ru-RU" sz="2000" b="1" dirty="0">
              <a:solidFill>
                <a:srgbClr val="C00000"/>
              </a:solidFill>
              <a:latin typeface="Arial - 3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2286663"/>
            <a:ext cx="7215238" cy="365648"/>
          </a:xfrm>
          <a:prstGeom prst="rect">
            <a:avLst/>
          </a:prstGeom>
          <a:noFill/>
        </p:spPr>
        <p:txBody>
          <a:bodyPr vert="horz" wrap="square" lIns="77633" tIns="38816" rIns="77633" bIns="38816" rtlCol="0">
            <a:spAutoFit/>
          </a:bodyPr>
          <a:lstStyle/>
          <a:p>
            <a:r>
              <a:rPr lang="ru-RU" sz="2800" b="1" baseline="-25000" dirty="0" err="1" smtClean="0">
                <a:solidFill>
                  <a:srgbClr val="107E2A"/>
                </a:solidFill>
                <a:latin typeface="Arial - 20"/>
              </a:rPr>
              <a:t>гидроксид</a:t>
            </a:r>
            <a:r>
              <a:rPr lang="ru-RU" sz="2800" b="1" baseline="-25000" dirty="0" smtClean="0">
                <a:solidFill>
                  <a:srgbClr val="107E2A"/>
                </a:solidFill>
                <a:latin typeface="Arial - 20"/>
              </a:rPr>
              <a:t> натрия - основный </a:t>
            </a:r>
            <a:r>
              <a:rPr lang="ru-RU" sz="2800" b="1" baseline="-25000" dirty="0" err="1" smtClean="0">
                <a:solidFill>
                  <a:srgbClr val="107E2A"/>
                </a:solidFill>
                <a:latin typeface="Arial - 20"/>
              </a:rPr>
              <a:t>гидроксид</a:t>
            </a:r>
            <a:r>
              <a:rPr lang="ru-RU" sz="2800" b="1" baseline="-25000" dirty="0" smtClean="0">
                <a:solidFill>
                  <a:srgbClr val="107E2A"/>
                </a:solidFill>
                <a:latin typeface="Arial - 20"/>
              </a:rPr>
              <a:t> (основание)</a:t>
            </a:r>
            <a:endParaRPr lang="ru-RU" sz="2800" b="1" baseline="-25000" dirty="0">
              <a:solidFill>
                <a:srgbClr val="107E2A"/>
              </a:solidFill>
              <a:latin typeface="Arial - 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3071810"/>
            <a:ext cx="2388664" cy="370778"/>
          </a:xfrm>
          <a:prstGeom prst="rect">
            <a:avLst/>
          </a:prstGeom>
          <a:noFill/>
        </p:spPr>
        <p:txBody>
          <a:bodyPr vert="horz" lIns="77633" tIns="38816" rIns="77633" bIns="38816" rtlCol="0">
            <a:spAutoFit/>
          </a:bodyPr>
          <a:lstStyle/>
          <a:p>
            <a:r>
              <a:rPr lang="ru-RU" sz="1900" b="1" dirty="0" smtClean="0">
                <a:solidFill>
                  <a:srgbClr val="C00000"/>
                </a:solidFill>
                <a:latin typeface="Arial - 29"/>
              </a:rPr>
              <a:t>С</a:t>
            </a:r>
            <a:r>
              <a:rPr lang="en-US" sz="1900" b="1" dirty="0" err="1" smtClean="0">
                <a:solidFill>
                  <a:srgbClr val="C00000"/>
                </a:solidFill>
                <a:latin typeface="Arial - 29"/>
              </a:rPr>
              <a:t>aO</a:t>
            </a:r>
            <a:r>
              <a:rPr lang="en-US" sz="1900" b="1" dirty="0" smtClean="0">
                <a:solidFill>
                  <a:srgbClr val="C00000"/>
                </a:solidFill>
                <a:latin typeface="Arial - 29"/>
              </a:rPr>
              <a:t>           </a:t>
            </a:r>
            <a:r>
              <a:rPr lang="ru-RU" sz="1900" b="1" dirty="0" smtClean="0">
                <a:solidFill>
                  <a:srgbClr val="C00000"/>
                </a:solidFill>
                <a:latin typeface="Arial - 29"/>
              </a:rPr>
              <a:t>С</a:t>
            </a:r>
            <a:r>
              <a:rPr lang="en-US" sz="1900" b="1" dirty="0" smtClean="0">
                <a:solidFill>
                  <a:srgbClr val="C00000"/>
                </a:solidFill>
                <a:latin typeface="Arial - 29"/>
              </a:rPr>
              <a:t>a(OH)</a:t>
            </a:r>
            <a:r>
              <a:rPr lang="en-US" sz="1100" b="1" baseline="-25000" dirty="0" smtClean="0">
                <a:solidFill>
                  <a:srgbClr val="C00000"/>
                </a:solidFill>
                <a:latin typeface="Arial - 29"/>
              </a:rPr>
              <a:t>2</a:t>
            </a:r>
            <a:endParaRPr lang="ru-RU" sz="1100" b="1" baseline="-25000" dirty="0">
              <a:solidFill>
                <a:srgbClr val="C00000"/>
              </a:solidFill>
              <a:latin typeface="Arial - 29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572000" y="2928934"/>
            <a:ext cx="1703082" cy="646331"/>
            <a:chOff x="5172076" y="2596682"/>
            <a:chExt cx="1892313" cy="818686"/>
          </a:xfrm>
        </p:grpSpPr>
        <p:sp>
          <p:nvSpPr>
            <p:cNvPr id="9" name="TextBox 8"/>
            <p:cNvSpPr txBox="1"/>
            <p:nvPr/>
          </p:nvSpPr>
          <p:spPr>
            <a:xfrm>
              <a:off x="5172076" y="2596682"/>
              <a:ext cx="1892313" cy="8186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ru-RU" b="1" dirty="0" err="1" smtClean="0">
                  <a:solidFill>
                    <a:srgbClr val="C00000"/>
                  </a:solidFill>
                  <a:latin typeface="Arial - 28"/>
                </a:rPr>
                <a:t>Са-О-Н</a:t>
              </a:r>
              <a:endParaRPr lang="ru-RU" b="1" dirty="0" smtClean="0">
                <a:solidFill>
                  <a:srgbClr val="C00000"/>
                </a:solidFill>
                <a:latin typeface="Arial - 28"/>
              </a:endParaRPr>
            </a:p>
            <a:p>
              <a:r>
                <a:rPr lang="ru-RU" b="1" dirty="0" smtClean="0">
                  <a:solidFill>
                    <a:srgbClr val="107E2A"/>
                  </a:solidFill>
                  <a:latin typeface="Arial - 28"/>
                </a:rPr>
                <a:t> </a:t>
              </a:r>
              <a:r>
                <a:rPr lang="ru-RU" dirty="0" smtClean="0">
                  <a:solidFill>
                    <a:srgbClr val="107E2A"/>
                  </a:solidFill>
                  <a:latin typeface="Arial - 28"/>
                </a:rPr>
                <a:t>     </a:t>
              </a:r>
              <a:r>
                <a:rPr lang="ru-RU" b="1" dirty="0" smtClean="0">
                  <a:solidFill>
                    <a:srgbClr val="C00000"/>
                  </a:solidFill>
                  <a:latin typeface="Arial - 28"/>
                </a:rPr>
                <a:t>О-Н</a:t>
              </a:r>
              <a:endParaRPr lang="ru-RU" b="1" dirty="0">
                <a:solidFill>
                  <a:srgbClr val="C00000"/>
                </a:solidFill>
                <a:latin typeface="Arial - 28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5410203" y="3049123"/>
              <a:ext cx="238127" cy="180976"/>
            </a:xfrm>
            <a:prstGeom prst="line">
              <a:avLst/>
            </a:prstGeom>
            <a:ln>
              <a:headEnd type="none" w="med" len="sm"/>
              <a:tailEnd type="none" w="med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000100" y="3786861"/>
            <a:ext cx="6858048" cy="365648"/>
          </a:xfrm>
          <a:prstGeom prst="rect">
            <a:avLst/>
          </a:prstGeom>
          <a:noFill/>
        </p:spPr>
        <p:txBody>
          <a:bodyPr vert="horz" wrap="square" lIns="77633" tIns="38816" rIns="77633" bIns="38816" rtlCol="0">
            <a:spAutoFit/>
          </a:bodyPr>
          <a:lstStyle/>
          <a:p>
            <a:r>
              <a:rPr lang="ru-RU" sz="2800" b="1" baseline="-25000" dirty="0" err="1" smtClean="0">
                <a:solidFill>
                  <a:srgbClr val="107E2A"/>
                </a:solidFill>
                <a:latin typeface="Arial - 20"/>
              </a:rPr>
              <a:t>гидроксид</a:t>
            </a:r>
            <a:r>
              <a:rPr lang="ru-RU" sz="2800" b="1" baseline="-25000" dirty="0" smtClean="0">
                <a:solidFill>
                  <a:srgbClr val="107E2A"/>
                </a:solidFill>
                <a:latin typeface="Arial - 20"/>
              </a:rPr>
              <a:t> кальция - основный </a:t>
            </a:r>
            <a:r>
              <a:rPr lang="ru-RU" sz="2800" b="1" baseline="-25000" dirty="0" err="1" smtClean="0">
                <a:solidFill>
                  <a:srgbClr val="107E2A"/>
                </a:solidFill>
                <a:latin typeface="Arial - 20"/>
              </a:rPr>
              <a:t>гидроксид</a:t>
            </a:r>
            <a:r>
              <a:rPr lang="ru-RU" sz="2800" b="1" baseline="-25000" dirty="0" smtClean="0">
                <a:solidFill>
                  <a:srgbClr val="107E2A"/>
                </a:solidFill>
                <a:latin typeface="Arial - 20"/>
              </a:rPr>
              <a:t> (основание)</a:t>
            </a:r>
            <a:endParaRPr lang="ru-RU" sz="2800" b="1" baseline="-25000" dirty="0">
              <a:solidFill>
                <a:srgbClr val="107E2A"/>
              </a:solidFill>
              <a:latin typeface="Arial - 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7296" y="4784734"/>
            <a:ext cx="7269480" cy="1001720"/>
          </a:xfrm>
          <a:prstGeom prst="rect">
            <a:avLst/>
          </a:prstGeom>
          <a:noFill/>
        </p:spPr>
        <p:txBody>
          <a:bodyPr vert="horz" lIns="77633" tIns="38816" rIns="77633" bIns="38816" rtlCol="0">
            <a:spAutoFit/>
          </a:bodyPr>
          <a:lstStyle/>
          <a:p>
            <a:r>
              <a:rPr lang="ru-RU" sz="2000" b="1" dirty="0" smtClean="0">
                <a:solidFill>
                  <a:srgbClr val="107E2A"/>
                </a:solidFill>
                <a:latin typeface="Arial - 16"/>
              </a:rPr>
              <a:t>Основные оксиды образуют только металлы и, как правило, со степенью окисления +1 и +2 (исключение </a:t>
            </a:r>
            <a:r>
              <a:rPr lang="ru-RU" sz="2000" b="1" dirty="0" err="1" smtClean="0">
                <a:solidFill>
                  <a:srgbClr val="107E2A"/>
                </a:solidFill>
                <a:latin typeface="Arial - 16"/>
              </a:rPr>
              <a:t>ВеО</a:t>
            </a:r>
            <a:r>
              <a:rPr lang="ru-RU" sz="2000" b="1" dirty="0" smtClean="0">
                <a:solidFill>
                  <a:srgbClr val="107E2A"/>
                </a:solidFill>
                <a:latin typeface="Arial - 16"/>
              </a:rPr>
              <a:t>, </a:t>
            </a:r>
            <a:r>
              <a:rPr lang="en-US" sz="2000" b="1" dirty="0" err="1" smtClean="0">
                <a:solidFill>
                  <a:srgbClr val="107E2A"/>
                </a:solidFill>
                <a:latin typeface="Arial - 16"/>
              </a:rPr>
              <a:t>ZnO</a:t>
            </a:r>
            <a:r>
              <a:rPr lang="en-US" sz="2000" b="1" dirty="0" smtClean="0">
                <a:solidFill>
                  <a:srgbClr val="107E2A"/>
                </a:solidFill>
                <a:latin typeface="Arial - 16"/>
              </a:rPr>
              <a:t>, </a:t>
            </a:r>
            <a:r>
              <a:rPr lang="en-US" sz="2000" b="1" dirty="0" err="1" smtClean="0">
                <a:solidFill>
                  <a:srgbClr val="107E2A"/>
                </a:solidFill>
                <a:latin typeface="Arial - 16"/>
              </a:rPr>
              <a:t>SnO</a:t>
            </a:r>
            <a:r>
              <a:rPr lang="en-US" sz="2000" b="1" dirty="0" smtClean="0">
                <a:solidFill>
                  <a:srgbClr val="107E2A"/>
                </a:solidFill>
                <a:latin typeface="Arial - 16"/>
              </a:rPr>
              <a:t>, </a:t>
            </a:r>
            <a:r>
              <a:rPr lang="en-US" sz="2000" b="1" dirty="0" err="1" smtClean="0">
                <a:solidFill>
                  <a:srgbClr val="107E2A"/>
                </a:solidFill>
                <a:latin typeface="Arial - 16"/>
              </a:rPr>
              <a:t>PbO</a:t>
            </a:r>
            <a:r>
              <a:rPr lang="en-US" sz="2000" b="1" dirty="0" smtClean="0">
                <a:solidFill>
                  <a:srgbClr val="107E2A"/>
                </a:solidFill>
                <a:latin typeface="Arial - 16"/>
              </a:rPr>
              <a:t>).</a:t>
            </a:r>
            <a:endParaRPr lang="ru-RU" sz="2000" b="1" dirty="0">
              <a:solidFill>
                <a:srgbClr val="107E2A"/>
              </a:solidFill>
              <a:latin typeface="Arial - 16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857356" y="2141528"/>
            <a:ext cx="571504" cy="1588"/>
          </a:xfrm>
          <a:prstGeom prst="line">
            <a:avLst/>
          </a:prstGeom>
          <a:ln>
            <a:headEnd type="none" w="med" len="sm"/>
            <a:tailEnd type="triangle" w="med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785918" y="3286124"/>
            <a:ext cx="571504" cy="1588"/>
          </a:xfrm>
          <a:prstGeom prst="line">
            <a:avLst/>
          </a:prstGeom>
          <a:ln>
            <a:headEnd type="none" w="med" len="sm"/>
            <a:tailEnd type="triangle" w="med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85918" y="2930735"/>
            <a:ext cx="633542" cy="355389"/>
          </a:xfrm>
          <a:prstGeom prst="rect">
            <a:avLst/>
          </a:prstGeom>
          <a:noFill/>
        </p:spPr>
        <p:txBody>
          <a:bodyPr vert="horz" lIns="77633" tIns="38816" rIns="77633" bIns="38816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- 24"/>
              </a:rPr>
              <a:t>H</a:t>
            </a:r>
            <a:r>
              <a:rPr lang="en-US" sz="900" b="1" baseline="-25000" dirty="0" smtClean="0">
                <a:solidFill>
                  <a:srgbClr val="C00000"/>
                </a:solidFill>
                <a:latin typeface="Arial - 24"/>
              </a:rPr>
              <a:t>2</a:t>
            </a:r>
            <a:r>
              <a:rPr lang="en-US" b="1" dirty="0" smtClean="0">
                <a:solidFill>
                  <a:srgbClr val="C00000"/>
                </a:solidFill>
                <a:latin typeface="Arial - 24"/>
              </a:rPr>
              <a:t>O</a:t>
            </a:r>
            <a:endParaRPr lang="ru-RU" b="1" dirty="0">
              <a:solidFill>
                <a:srgbClr val="C00000"/>
              </a:solidFill>
              <a:latin typeface="Arial - 2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66756" y="1787727"/>
            <a:ext cx="633542" cy="355389"/>
          </a:xfrm>
          <a:prstGeom prst="rect">
            <a:avLst/>
          </a:prstGeom>
          <a:noFill/>
        </p:spPr>
        <p:txBody>
          <a:bodyPr vert="horz" lIns="77633" tIns="38816" rIns="77633" bIns="38816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- 24"/>
              </a:rPr>
              <a:t>H</a:t>
            </a:r>
            <a:r>
              <a:rPr lang="en-US" sz="900" b="1" baseline="-25000" dirty="0" smtClean="0">
                <a:solidFill>
                  <a:srgbClr val="C00000"/>
                </a:solidFill>
                <a:latin typeface="Arial - 24"/>
              </a:rPr>
              <a:t>2</a:t>
            </a:r>
            <a:r>
              <a:rPr lang="en-US" b="1" dirty="0" smtClean="0">
                <a:solidFill>
                  <a:srgbClr val="C00000"/>
                </a:solidFill>
                <a:latin typeface="Arial - 24"/>
              </a:rPr>
              <a:t>O</a:t>
            </a:r>
            <a:endParaRPr lang="ru-RU" b="1" dirty="0">
              <a:solidFill>
                <a:srgbClr val="C00000"/>
              </a:solidFill>
              <a:latin typeface="Arial - 24"/>
            </a:endParaRPr>
          </a:p>
        </p:txBody>
      </p:sp>
      <p:pic>
        <p:nvPicPr>
          <p:cNvPr id="34" name="Рисунок 33">
            <a:hlinkClick r:id="rId2" action="ppaction://hlinksldjump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8148" y="5500702"/>
            <a:ext cx="714380" cy="8164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74" name="Picture 2" descr="K:\8 класс юный химик\юный химик\bloknot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5500702"/>
            <a:ext cx="797720" cy="71437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7072330" y="6143644"/>
            <a:ext cx="857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н</a:t>
            </a:r>
            <a:r>
              <a:rPr lang="ru-RU" sz="1200" b="1" dirty="0" smtClean="0">
                <a:solidFill>
                  <a:srgbClr val="C00000"/>
                </a:solidFill>
              </a:rPr>
              <a:t>ажми и запиши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24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142976" y="857232"/>
            <a:ext cx="6858048" cy="92869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286011" y="857232"/>
            <a:ext cx="4786319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2400" b="1" baseline="-25000" dirty="0" err="1" smtClean="0">
                <a:solidFill>
                  <a:schemeClr val="bg1"/>
                </a:solidFill>
                <a:latin typeface="Arial - 31"/>
              </a:rPr>
              <a:t>Амфотерные</a:t>
            </a:r>
            <a:r>
              <a:rPr lang="ru-RU" sz="2400" b="1" baseline="-25000" dirty="0" smtClean="0">
                <a:solidFill>
                  <a:schemeClr val="bg1"/>
                </a:solidFill>
                <a:latin typeface="Arial - 31"/>
              </a:rPr>
              <a:t> - это оксиды, которым соответствуют </a:t>
            </a:r>
            <a:r>
              <a:rPr lang="ru-RU" sz="2400" b="1" baseline="-25000" dirty="0" err="1" smtClean="0">
                <a:solidFill>
                  <a:schemeClr val="bg1"/>
                </a:solidFill>
                <a:latin typeface="Arial - 31"/>
              </a:rPr>
              <a:t>гидроксиды</a:t>
            </a:r>
            <a:r>
              <a:rPr lang="ru-RU" sz="2400" b="1" baseline="-25000" dirty="0" smtClean="0">
                <a:solidFill>
                  <a:schemeClr val="bg1"/>
                </a:solidFill>
                <a:latin typeface="Arial - 31"/>
              </a:rPr>
              <a:t>, проявляющие свойства как оснований, так и кислот.</a:t>
            </a:r>
            <a:endParaRPr lang="ru-RU" sz="2400" b="1" baseline="-25000" dirty="0">
              <a:solidFill>
                <a:schemeClr val="bg1"/>
              </a:solidFill>
              <a:latin typeface="Arial - 31"/>
            </a:endParaRPr>
          </a:p>
        </p:txBody>
      </p:sp>
      <p:grpSp>
        <p:nvGrpSpPr>
          <p:cNvPr id="9" name="Группа 11"/>
          <p:cNvGrpSpPr/>
          <p:nvPr/>
        </p:nvGrpSpPr>
        <p:grpSpPr>
          <a:xfrm>
            <a:off x="2143108" y="2100195"/>
            <a:ext cx="5000660" cy="685863"/>
            <a:chOff x="276216" y="1303174"/>
            <a:chExt cx="4831562" cy="519722"/>
          </a:xfrm>
        </p:grpSpPr>
        <p:grpSp>
          <p:nvGrpSpPr>
            <p:cNvPr id="12" name="Группа 8"/>
            <p:cNvGrpSpPr/>
            <p:nvPr/>
          </p:nvGrpSpPr>
          <p:grpSpPr>
            <a:xfrm>
              <a:off x="276216" y="1303174"/>
              <a:ext cx="4831562" cy="303188"/>
              <a:chOff x="276216" y="1303174"/>
              <a:chExt cx="4831562" cy="30318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76216" y="1303174"/>
                <a:ext cx="4831562" cy="30318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2000" b="1" dirty="0" err="1" smtClean="0">
                    <a:solidFill>
                      <a:srgbClr val="107E2A"/>
                    </a:solidFill>
                    <a:latin typeface="Arial - 29"/>
                  </a:rPr>
                  <a:t>ZnO</a:t>
                </a:r>
                <a:r>
                  <a:rPr lang="en-US" sz="2000" b="1" dirty="0" smtClean="0">
                    <a:solidFill>
                      <a:srgbClr val="107E2A"/>
                    </a:solidFill>
                    <a:latin typeface="Arial - 29"/>
                  </a:rPr>
                  <a:t>      </a:t>
                </a:r>
                <a:r>
                  <a:rPr lang="ru-RU" sz="2000" b="1" dirty="0" smtClean="0">
                    <a:solidFill>
                      <a:srgbClr val="107E2A"/>
                    </a:solidFill>
                    <a:latin typeface="Arial - 29"/>
                  </a:rPr>
                  <a:t>    </a:t>
                </a:r>
                <a:r>
                  <a:rPr lang="en-US" sz="2000" b="1" dirty="0" smtClean="0">
                    <a:solidFill>
                      <a:srgbClr val="107E2A"/>
                    </a:solidFill>
                    <a:latin typeface="Arial - 29"/>
                  </a:rPr>
                  <a:t>Zn(OH)</a:t>
                </a:r>
                <a:r>
                  <a:rPr lang="en-US" sz="1200" b="1" baseline="-25000" dirty="0" smtClean="0">
                    <a:solidFill>
                      <a:srgbClr val="107E2A"/>
                    </a:solidFill>
                    <a:latin typeface="Arial - 29"/>
                  </a:rPr>
                  <a:t>2          </a:t>
                </a:r>
                <a:r>
                  <a:rPr lang="ru-RU" sz="1200" b="1" baseline="-25000" dirty="0" smtClean="0">
                    <a:solidFill>
                      <a:srgbClr val="107E2A"/>
                    </a:solidFill>
                    <a:latin typeface="Arial - 29"/>
                  </a:rPr>
                  <a:t>               </a:t>
                </a:r>
                <a:r>
                  <a:rPr lang="en-US" sz="1200" b="1" baseline="-25000" dirty="0" smtClean="0">
                    <a:solidFill>
                      <a:srgbClr val="107E2A"/>
                    </a:solidFill>
                    <a:latin typeface="Arial - 29"/>
                  </a:rPr>
                  <a:t> </a:t>
                </a:r>
                <a:r>
                  <a:rPr lang="en-US" sz="2000" b="1" dirty="0" smtClean="0">
                    <a:solidFill>
                      <a:srgbClr val="107E2A"/>
                    </a:solidFill>
                    <a:latin typeface="Arial - 29"/>
                  </a:rPr>
                  <a:t>H</a:t>
                </a:r>
                <a:r>
                  <a:rPr lang="en-US" sz="1200" b="1" baseline="-25000" dirty="0" smtClean="0">
                    <a:solidFill>
                      <a:srgbClr val="107E2A"/>
                    </a:solidFill>
                    <a:latin typeface="Arial - 29"/>
                  </a:rPr>
                  <a:t>2</a:t>
                </a:r>
                <a:r>
                  <a:rPr lang="en-US" sz="2000" b="1" dirty="0" smtClean="0">
                    <a:solidFill>
                      <a:srgbClr val="107E2A"/>
                    </a:solidFill>
                    <a:latin typeface="Arial - 29"/>
                  </a:rPr>
                  <a:t>ZnO</a:t>
                </a:r>
                <a:r>
                  <a:rPr lang="en-US" sz="1200" b="1" baseline="-25000" dirty="0" smtClean="0">
                    <a:solidFill>
                      <a:srgbClr val="107E2A"/>
                    </a:solidFill>
                    <a:latin typeface="Arial - 29"/>
                  </a:rPr>
                  <a:t>2</a:t>
                </a:r>
                <a:endParaRPr lang="ru-RU" sz="1100" b="1" baseline="-25000" dirty="0">
                  <a:solidFill>
                    <a:srgbClr val="107E2A"/>
                  </a:solidFill>
                  <a:latin typeface="Arial - 29"/>
                </a:endParaRPr>
              </a:p>
            </p:txBody>
          </p: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966439" y="1465574"/>
                <a:ext cx="428244" cy="0"/>
              </a:xfrm>
              <a:prstGeom prst="line">
                <a:avLst/>
              </a:prstGeom>
              <a:ln>
                <a:headEnd type="none" w="med" len="sm"/>
                <a:tailEnd type="triangle" w="med" len="sm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2484930" y="1411441"/>
                <a:ext cx="488380" cy="1203"/>
              </a:xfrm>
              <a:prstGeom prst="line">
                <a:avLst/>
              </a:prstGeom>
              <a:ln>
                <a:headEnd type="none" w="med" len="sm"/>
                <a:tailEnd type="triangle" w="med" len="sm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flipH="1">
                <a:off x="2464023" y="1519707"/>
                <a:ext cx="504063" cy="0"/>
              </a:xfrm>
              <a:prstGeom prst="line">
                <a:avLst/>
              </a:prstGeom>
              <a:ln>
                <a:headEnd type="none" w="med" len="sm"/>
                <a:tailEnd type="triangle" w="med" len="sm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104484" y="1519707"/>
              <a:ext cx="1740865" cy="30318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2000" b="1" dirty="0" smtClean="0">
                  <a:solidFill>
                    <a:srgbClr val="107E2A"/>
                  </a:solidFill>
                  <a:latin typeface="Arial - 24"/>
                </a:rPr>
                <a:t>Основание</a:t>
              </a:r>
              <a:endParaRPr lang="ru-RU" b="1" dirty="0">
                <a:solidFill>
                  <a:srgbClr val="107E2A"/>
                </a:solidFill>
                <a:latin typeface="Arial - 2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99064" y="1519707"/>
              <a:ext cx="1314094" cy="30318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2000" b="1" dirty="0" smtClean="0">
                  <a:solidFill>
                    <a:srgbClr val="107E2A"/>
                  </a:solidFill>
                  <a:latin typeface="Arial - 24"/>
                </a:rPr>
                <a:t>Кислота</a:t>
              </a:r>
              <a:endParaRPr lang="ru-RU" b="1" dirty="0">
                <a:solidFill>
                  <a:srgbClr val="107E2A"/>
                </a:solidFill>
                <a:latin typeface="Arial - 24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71538" y="3147024"/>
            <a:ext cx="7072362" cy="1925050"/>
          </a:xfrm>
          <a:prstGeom prst="rect">
            <a:avLst/>
          </a:prstGeom>
          <a:noFill/>
        </p:spPr>
        <p:txBody>
          <a:bodyPr vert="horz" wrap="square" lIns="77633" tIns="38816" rIns="77633" bIns="38816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Arial - 24"/>
              </a:rPr>
              <a:t>Амфотерные оксиды</a:t>
            </a:r>
            <a:r>
              <a:rPr lang="ru-RU" sz="2400" b="1" dirty="0" smtClean="0">
                <a:solidFill>
                  <a:srgbClr val="C00000"/>
                </a:solidFill>
                <a:latin typeface="Arial - 24"/>
              </a:rPr>
              <a:t> образуют металлы и, как правило, со степенью окисления +3 и +4. </a:t>
            </a:r>
          </a:p>
          <a:p>
            <a:endParaRPr lang="ru-RU" sz="2400" b="1" dirty="0" smtClean="0">
              <a:solidFill>
                <a:srgbClr val="C00000"/>
              </a:solidFill>
              <a:latin typeface="Arial - 24"/>
            </a:endParaRPr>
          </a:p>
          <a:p>
            <a:r>
              <a:rPr lang="ru-RU" sz="2400" b="1" dirty="0" err="1" smtClean="0">
                <a:solidFill>
                  <a:srgbClr val="C00000"/>
                </a:solidFill>
                <a:latin typeface="Arial - 24"/>
              </a:rPr>
              <a:t>Амфотерными</a:t>
            </a:r>
            <a:r>
              <a:rPr lang="ru-RU" sz="2400" b="1" dirty="0" smtClean="0">
                <a:solidFill>
                  <a:srgbClr val="C00000"/>
                </a:solidFill>
                <a:latin typeface="Arial - 24"/>
              </a:rPr>
              <a:t> являются так же оксиды </a:t>
            </a:r>
          </a:p>
          <a:p>
            <a:r>
              <a:rPr lang="en-US" sz="2400" b="1" dirty="0" err="1" smtClean="0">
                <a:solidFill>
                  <a:srgbClr val="C00000"/>
                </a:solidFill>
                <a:latin typeface="Arial - 24"/>
              </a:rPr>
              <a:t>B</a:t>
            </a:r>
            <a:r>
              <a:rPr lang="en-US" sz="2400" b="1" u="sng" dirty="0" err="1" smtClean="0">
                <a:solidFill>
                  <a:srgbClr val="C00000"/>
                </a:solidFill>
                <a:latin typeface="Arial - 24"/>
              </a:rPr>
              <a:t>eO</a:t>
            </a:r>
            <a:r>
              <a:rPr lang="en-US" sz="2400" b="1" u="sng" dirty="0" smtClean="0">
                <a:solidFill>
                  <a:srgbClr val="C00000"/>
                </a:solidFill>
                <a:latin typeface="Arial - 24"/>
              </a:rPr>
              <a:t>, </a:t>
            </a:r>
            <a:r>
              <a:rPr lang="en-US" sz="2400" b="1" u="sng" dirty="0" err="1" smtClean="0">
                <a:solidFill>
                  <a:srgbClr val="C00000"/>
                </a:solidFill>
                <a:latin typeface="Arial - 24"/>
              </a:rPr>
              <a:t>ZnO</a:t>
            </a:r>
            <a:r>
              <a:rPr lang="en-US" sz="2400" b="1" u="sng" dirty="0" smtClean="0">
                <a:solidFill>
                  <a:srgbClr val="C00000"/>
                </a:solidFill>
                <a:latin typeface="Arial - 24"/>
              </a:rPr>
              <a:t>, </a:t>
            </a:r>
            <a:r>
              <a:rPr lang="en-US" sz="2400" b="1" u="sng" dirty="0" err="1" smtClean="0">
                <a:solidFill>
                  <a:srgbClr val="C00000"/>
                </a:solidFill>
                <a:latin typeface="Arial - 24"/>
              </a:rPr>
              <a:t>SnO</a:t>
            </a:r>
            <a:r>
              <a:rPr lang="en-US" sz="2400" b="1" u="sng" dirty="0" smtClean="0">
                <a:solidFill>
                  <a:srgbClr val="C00000"/>
                </a:solidFill>
                <a:latin typeface="Arial - 24"/>
              </a:rPr>
              <a:t>, </a:t>
            </a:r>
            <a:r>
              <a:rPr lang="en-US" sz="2400" b="1" u="sng" dirty="0" err="1" smtClean="0">
                <a:solidFill>
                  <a:srgbClr val="C00000"/>
                </a:solidFill>
                <a:latin typeface="Arial - 24"/>
              </a:rPr>
              <a:t>PbO</a:t>
            </a:r>
            <a:r>
              <a:rPr lang="en-US" sz="2400" b="1" dirty="0" smtClean="0">
                <a:solidFill>
                  <a:srgbClr val="C00000"/>
                </a:solidFill>
                <a:latin typeface="Arial - 24"/>
              </a:rPr>
              <a:t>.</a:t>
            </a:r>
            <a:endParaRPr lang="ru-RU" sz="2400" b="1" dirty="0">
              <a:solidFill>
                <a:srgbClr val="C00000"/>
              </a:solidFill>
              <a:latin typeface="Arial - 24"/>
            </a:endParaRPr>
          </a:p>
        </p:txBody>
      </p:sp>
      <p:pic>
        <p:nvPicPr>
          <p:cNvPr id="20" name="Рисунок 19">
            <a:hlinkClick r:id="rId2" action="ppaction://hlinksldjump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5272" y="5286388"/>
            <a:ext cx="714380" cy="8164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4" name="Picture 2" descr="K:\8 класс юный химик\юный химик\bloknot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5286388"/>
            <a:ext cx="797720" cy="71437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357950" y="6000768"/>
            <a:ext cx="13158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нажми и запиши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17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/>
          <p:cNvSpPr/>
          <p:nvPr/>
        </p:nvSpPr>
        <p:spPr>
          <a:xfrm>
            <a:off x="1142976" y="785794"/>
            <a:ext cx="6858048" cy="92869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61148" y="688943"/>
            <a:ext cx="7311314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ru-RU" sz="2800" b="1" baseline="-25000" dirty="0" smtClean="0">
                <a:solidFill>
                  <a:schemeClr val="bg1"/>
                </a:solidFill>
                <a:latin typeface="Arial - 26"/>
              </a:rPr>
              <a:t>КИСЛОТНЫЕ - </a:t>
            </a:r>
          </a:p>
          <a:p>
            <a:pPr algn="ctr"/>
            <a:r>
              <a:rPr lang="ru-RU" sz="2800" b="1" baseline="-25000" dirty="0" smtClean="0">
                <a:solidFill>
                  <a:schemeClr val="bg1"/>
                </a:solidFill>
                <a:latin typeface="Arial - 26"/>
              </a:rPr>
              <a:t>это оксиды, которым в качестве </a:t>
            </a:r>
            <a:r>
              <a:rPr lang="ru-RU" sz="2800" b="1" baseline="-25000" dirty="0" err="1" smtClean="0">
                <a:solidFill>
                  <a:schemeClr val="bg1"/>
                </a:solidFill>
                <a:latin typeface="Arial - 26"/>
              </a:rPr>
              <a:t>гидроксидов</a:t>
            </a:r>
            <a:r>
              <a:rPr lang="ru-RU" sz="2800" b="1" baseline="-25000" dirty="0" smtClean="0">
                <a:solidFill>
                  <a:schemeClr val="bg1"/>
                </a:solidFill>
                <a:latin typeface="Arial - 26"/>
              </a:rPr>
              <a:t> соответствуют кислоты.</a:t>
            </a:r>
            <a:endParaRPr lang="ru-RU" sz="2800" b="1" baseline="-25000" dirty="0">
              <a:solidFill>
                <a:schemeClr val="bg1"/>
              </a:solidFill>
              <a:latin typeface="Arial - 26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775112" y="1853619"/>
            <a:ext cx="3440789" cy="517162"/>
            <a:chOff x="454721" y="1714498"/>
            <a:chExt cx="3823100" cy="655071"/>
          </a:xfrm>
        </p:grpSpPr>
        <p:sp>
          <p:nvSpPr>
            <p:cNvPr id="5" name="TextBox 4"/>
            <p:cNvSpPr txBox="1"/>
            <p:nvPr/>
          </p:nvSpPr>
          <p:spPr>
            <a:xfrm>
              <a:off x="454721" y="1765300"/>
              <a:ext cx="1043889" cy="60426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500" dirty="0" smtClean="0">
                  <a:solidFill>
                    <a:srgbClr val="7030A0"/>
                  </a:solidFill>
                  <a:latin typeface="Arial - 40"/>
                </a:rPr>
                <a:t>SO</a:t>
              </a:r>
              <a:r>
                <a:rPr lang="en-US" baseline="-25000" dirty="0" smtClean="0">
                  <a:solidFill>
                    <a:srgbClr val="7030A0"/>
                  </a:solidFill>
                  <a:latin typeface="Arial - 40"/>
                </a:rPr>
                <a:t>3</a:t>
              </a:r>
              <a:endParaRPr lang="ru-RU" baseline="-25000" dirty="0">
                <a:solidFill>
                  <a:srgbClr val="7030A0"/>
                </a:solidFill>
                <a:latin typeface="Arial - 4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57303" y="1714498"/>
              <a:ext cx="3020518" cy="60426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2500" dirty="0" smtClean="0">
                  <a:solidFill>
                    <a:srgbClr val="000000"/>
                  </a:solidFill>
                  <a:latin typeface="Arial - 40"/>
                </a:rPr>
                <a:t>          </a:t>
              </a:r>
              <a:r>
                <a:rPr lang="en-US" sz="2500" dirty="0" smtClean="0">
                  <a:solidFill>
                    <a:srgbClr val="7030A0"/>
                  </a:solidFill>
                  <a:latin typeface="Arial - 40"/>
                </a:rPr>
                <a:t>H</a:t>
              </a:r>
              <a:r>
                <a:rPr lang="en-US" baseline="-25000" dirty="0" smtClean="0">
                  <a:solidFill>
                    <a:srgbClr val="7030A0"/>
                  </a:solidFill>
                  <a:latin typeface="Arial - 40"/>
                </a:rPr>
                <a:t>2</a:t>
              </a:r>
              <a:r>
                <a:rPr lang="en-US" sz="2500" dirty="0" smtClean="0">
                  <a:solidFill>
                    <a:srgbClr val="7030A0"/>
                  </a:solidFill>
                  <a:latin typeface="Arial - 40"/>
                </a:rPr>
                <a:t>SO</a:t>
              </a:r>
              <a:r>
                <a:rPr lang="en-US" baseline="-25000" dirty="0" smtClean="0">
                  <a:solidFill>
                    <a:srgbClr val="7030A0"/>
                  </a:solidFill>
                  <a:latin typeface="Arial - 40"/>
                </a:rPr>
                <a:t>4</a:t>
              </a:r>
              <a:endParaRPr lang="ru-RU" baseline="-25000" dirty="0">
                <a:solidFill>
                  <a:srgbClr val="7030A0"/>
                </a:solidFill>
                <a:latin typeface="Arial - 4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1332357" y="2045208"/>
              <a:ext cx="942467" cy="0"/>
            </a:xfrm>
            <a:prstGeom prst="line">
              <a:avLst/>
            </a:prstGeom>
            <a:ln>
              <a:headEnd type="none" w="med" len="sm"/>
              <a:tailEnd type="triangle" w="med" len="sm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795450" y="1787727"/>
            <a:ext cx="633542" cy="355389"/>
          </a:xfrm>
          <a:prstGeom prst="rect">
            <a:avLst/>
          </a:prstGeom>
          <a:noFill/>
        </p:spPr>
        <p:txBody>
          <a:bodyPr vert="horz" lIns="77633" tIns="38816" rIns="77633" bIns="38816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Arial - 24"/>
              </a:rPr>
              <a:t>H</a:t>
            </a:r>
            <a:r>
              <a:rPr lang="en-US" sz="900" b="1" baseline="-25000" dirty="0" smtClean="0">
                <a:solidFill>
                  <a:srgbClr val="7030A0"/>
                </a:solidFill>
                <a:latin typeface="Arial - 24"/>
              </a:rPr>
              <a:t>2</a:t>
            </a:r>
            <a:r>
              <a:rPr lang="en-US" b="1" dirty="0" smtClean="0">
                <a:solidFill>
                  <a:srgbClr val="7030A0"/>
                </a:solidFill>
                <a:latin typeface="Arial - 24"/>
              </a:rPr>
              <a:t>O</a:t>
            </a:r>
            <a:endParaRPr lang="ru-RU" b="1" dirty="0">
              <a:solidFill>
                <a:srgbClr val="7030A0"/>
              </a:solidFill>
              <a:latin typeface="Arial - 24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797658" y="1803487"/>
            <a:ext cx="1488986" cy="950858"/>
            <a:chOff x="4470400" y="1651000"/>
            <a:chExt cx="1654429" cy="1204421"/>
          </a:xfrm>
        </p:grpSpPr>
        <p:sp>
          <p:nvSpPr>
            <p:cNvPr id="10" name="TextBox 9"/>
            <p:cNvSpPr txBox="1"/>
            <p:nvPr/>
          </p:nvSpPr>
          <p:spPr>
            <a:xfrm>
              <a:off x="4470400" y="1651000"/>
              <a:ext cx="878535" cy="116955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  <a:latin typeface="Arial - 24"/>
                </a:rPr>
                <a:t>H-O</a:t>
              </a:r>
            </a:p>
            <a:p>
              <a:endParaRPr lang="ru-RU" dirty="0" smtClean="0">
                <a:solidFill>
                  <a:srgbClr val="005500"/>
                </a:solidFill>
                <a:latin typeface="Arial - 24"/>
              </a:endParaRPr>
            </a:p>
            <a:p>
              <a:r>
                <a:rPr lang="en-US" dirty="0" smtClean="0">
                  <a:solidFill>
                    <a:srgbClr val="7030A0"/>
                  </a:solidFill>
                  <a:latin typeface="Arial - 24"/>
                </a:rPr>
                <a:t>H-O  </a:t>
              </a:r>
              <a:endParaRPr lang="ru-RU" dirty="0">
                <a:solidFill>
                  <a:srgbClr val="7030A0"/>
                </a:solidFill>
                <a:latin typeface="Arial - 2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08600" y="2044700"/>
              <a:ext cx="336854" cy="4678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  <a:latin typeface="Arial - 24"/>
                </a:rPr>
                <a:t>S</a:t>
              </a:r>
              <a:endParaRPr lang="ru-RU" dirty="0">
                <a:solidFill>
                  <a:srgbClr val="7030A0"/>
                </a:solidFill>
                <a:latin typeface="Arial - 24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0400" y="1651000"/>
              <a:ext cx="371729" cy="4678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  <a:latin typeface="Arial - 24"/>
                </a:rPr>
                <a:t>O</a:t>
              </a:r>
              <a:endParaRPr lang="ru-RU" dirty="0">
                <a:solidFill>
                  <a:srgbClr val="7030A0"/>
                </a:solidFill>
                <a:latin typeface="Arial - 2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53100" y="2387600"/>
              <a:ext cx="371729" cy="4678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  <a:latin typeface="Arial - 24"/>
                </a:rPr>
                <a:t>O</a:t>
              </a:r>
              <a:endParaRPr lang="ru-RU" dirty="0">
                <a:solidFill>
                  <a:srgbClr val="7030A0"/>
                </a:solidFill>
                <a:latin typeface="Arial - 24"/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5130800" y="1917700"/>
              <a:ext cx="203200" cy="177800"/>
            </a:xfrm>
            <a:prstGeom prst="line">
              <a:avLst/>
            </a:prstGeom>
            <a:ln>
              <a:headEnd type="none" w="med" len="sm"/>
              <a:tailEnd type="none" w="med" len="sm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5159629" y="2374900"/>
              <a:ext cx="225171" cy="174879"/>
            </a:xfrm>
            <a:prstGeom prst="line">
              <a:avLst/>
            </a:prstGeom>
            <a:ln>
              <a:headEnd type="none" w="med" len="sm"/>
              <a:tailEnd type="none" w="med" len="sm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5613400" y="1930400"/>
              <a:ext cx="203200" cy="203200"/>
            </a:xfrm>
            <a:prstGeom prst="line">
              <a:avLst/>
            </a:prstGeom>
            <a:ln>
              <a:headEnd type="none" w="med" len="sm"/>
              <a:tailEnd type="none" w="med" len="sm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575300" y="2311400"/>
              <a:ext cx="247523" cy="187579"/>
            </a:xfrm>
            <a:prstGeom prst="line">
              <a:avLst/>
            </a:prstGeom>
            <a:ln>
              <a:headEnd type="none" w="med" len="sm"/>
              <a:tailEnd type="none" w="med" len="sm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5575300" y="1879600"/>
              <a:ext cx="203200" cy="203200"/>
            </a:xfrm>
            <a:prstGeom prst="line">
              <a:avLst/>
            </a:prstGeom>
            <a:ln>
              <a:headEnd type="none" w="med" len="sm"/>
              <a:tailEnd type="none" w="med" len="sm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5537200" y="2362200"/>
              <a:ext cx="247523" cy="187579"/>
            </a:xfrm>
            <a:prstGeom prst="line">
              <a:avLst/>
            </a:prstGeom>
            <a:ln>
              <a:headEnd type="none" w="med" len="sm"/>
              <a:tailEnd type="none" w="med" len="sm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785918" y="2625645"/>
            <a:ext cx="6493703" cy="355389"/>
          </a:xfrm>
          <a:prstGeom prst="rect">
            <a:avLst/>
          </a:prstGeom>
          <a:noFill/>
        </p:spPr>
        <p:txBody>
          <a:bodyPr vert="horz" lIns="77633" tIns="38816" rIns="77633" bIns="38816" rtlCol="0">
            <a:spAutoFit/>
          </a:bodyPr>
          <a:lstStyle/>
          <a:p>
            <a:r>
              <a:rPr lang="en-US" b="1" dirty="0" smtClean="0">
                <a:solidFill>
                  <a:srgbClr val="009900"/>
                </a:solidFill>
                <a:latin typeface="Arial - 24"/>
              </a:rPr>
              <a:t>c</a:t>
            </a:r>
            <a:r>
              <a:rPr lang="ru-RU" b="1" dirty="0" err="1" smtClean="0">
                <a:solidFill>
                  <a:srgbClr val="009900"/>
                </a:solidFill>
                <a:latin typeface="Arial - 24"/>
              </a:rPr>
              <a:t>ерная</a:t>
            </a:r>
            <a:r>
              <a:rPr lang="ru-RU" b="1" dirty="0" smtClean="0">
                <a:solidFill>
                  <a:srgbClr val="009900"/>
                </a:solidFill>
                <a:latin typeface="Arial - 24"/>
              </a:rPr>
              <a:t> кислота - кислотный </a:t>
            </a:r>
            <a:r>
              <a:rPr lang="ru-RU" b="1" dirty="0" err="1" smtClean="0">
                <a:solidFill>
                  <a:srgbClr val="009900"/>
                </a:solidFill>
                <a:latin typeface="Arial - 24"/>
              </a:rPr>
              <a:t>гидроксид</a:t>
            </a:r>
            <a:r>
              <a:rPr lang="ru-RU" b="1" dirty="0" smtClean="0">
                <a:solidFill>
                  <a:srgbClr val="009900"/>
                </a:solidFill>
                <a:latin typeface="Arial - 24"/>
              </a:rPr>
              <a:t> (кислота)</a:t>
            </a:r>
            <a:endParaRPr lang="ru-RU" b="1" dirty="0">
              <a:solidFill>
                <a:srgbClr val="009900"/>
              </a:solidFill>
              <a:latin typeface="Arial - 24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357290" y="3335246"/>
            <a:ext cx="3859500" cy="450944"/>
            <a:chOff x="152400" y="3390896"/>
            <a:chExt cx="4288333" cy="571195"/>
          </a:xfrm>
        </p:grpSpPr>
        <p:sp>
          <p:nvSpPr>
            <p:cNvPr id="22" name="TextBox 21"/>
            <p:cNvSpPr txBox="1"/>
            <p:nvPr/>
          </p:nvSpPr>
          <p:spPr>
            <a:xfrm>
              <a:off x="152400" y="3416300"/>
              <a:ext cx="1122883" cy="54579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200" b="1" dirty="0" smtClean="0">
                  <a:solidFill>
                    <a:srgbClr val="7030A0"/>
                  </a:solidFill>
                  <a:latin typeface="Arial - 35"/>
                </a:rPr>
                <a:t>CrO</a:t>
              </a:r>
              <a:r>
                <a:rPr lang="en-US" sz="1300" b="1" baseline="-25000" dirty="0" smtClean="0">
                  <a:solidFill>
                    <a:srgbClr val="7030A0"/>
                  </a:solidFill>
                  <a:latin typeface="Arial - 35"/>
                </a:rPr>
                <a:t>3</a:t>
              </a:r>
              <a:endParaRPr lang="ru-RU" sz="1300" b="1" baseline="-25000" dirty="0">
                <a:solidFill>
                  <a:srgbClr val="7030A0"/>
                </a:solidFill>
                <a:latin typeface="Arial - 35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44800" y="3390896"/>
              <a:ext cx="1595933" cy="54579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200" b="1" dirty="0" smtClean="0">
                  <a:solidFill>
                    <a:srgbClr val="7030A0"/>
                  </a:solidFill>
                  <a:latin typeface="Arial - 35"/>
                </a:rPr>
                <a:t>H</a:t>
              </a:r>
              <a:r>
                <a:rPr lang="en-US" sz="1300" b="1" baseline="-25000" dirty="0" smtClean="0">
                  <a:solidFill>
                    <a:srgbClr val="7030A0"/>
                  </a:solidFill>
                  <a:latin typeface="Arial - 35"/>
                </a:rPr>
                <a:t>2</a:t>
              </a:r>
              <a:r>
                <a:rPr lang="en-US" sz="2200" b="1" dirty="0" smtClean="0">
                  <a:solidFill>
                    <a:srgbClr val="7030A0"/>
                  </a:solidFill>
                  <a:latin typeface="Arial - 35"/>
                </a:rPr>
                <a:t>CrO</a:t>
              </a:r>
              <a:r>
                <a:rPr lang="en-US" sz="1300" b="1" baseline="-25000" dirty="0" smtClean="0">
                  <a:solidFill>
                    <a:srgbClr val="7030A0"/>
                  </a:solidFill>
                  <a:latin typeface="Arial - 35"/>
                </a:rPr>
                <a:t>4</a:t>
              </a:r>
              <a:endParaRPr lang="ru-RU" sz="1300" b="1" baseline="-25000" dirty="0">
                <a:solidFill>
                  <a:srgbClr val="7030A0"/>
                </a:solidFill>
                <a:latin typeface="Arial - 35"/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1417955" y="3701288"/>
              <a:ext cx="1184402" cy="0"/>
            </a:xfrm>
            <a:prstGeom prst="line">
              <a:avLst/>
            </a:prstGeom>
            <a:ln>
              <a:headEnd type="none" w="med" len="sm"/>
              <a:tailEnd type="triangle" w="med" len="sm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714612" y="3214686"/>
            <a:ext cx="633542" cy="355389"/>
          </a:xfrm>
          <a:prstGeom prst="rect">
            <a:avLst/>
          </a:prstGeom>
          <a:noFill/>
        </p:spPr>
        <p:txBody>
          <a:bodyPr vert="horz" lIns="77633" tIns="38816" rIns="77633" bIns="38816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Arial - 24"/>
              </a:rPr>
              <a:t>H</a:t>
            </a:r>
            <a:r>
              <a:rPr lang="en-US" sz="900" b="1" baseline="-25000" dirty="0" smtClean="0">
                <a:solidFill>
                  <a:srgbClr val="7030A0"/>
                </a:solidFill>
                <a:latin typeface="Arial - 24"/>
              </a:rPr>
              <a:t>2</a:t>
            </a:r>
            <a:r>
              <a:rPr lang="en-US" b="1" dirty="0" smtClean="0">
                <a:solidFill>
                  <a:srgbClr val="7030A0"/>
                </a:solidFill>
                <a:latin typeface="Arial - 24"/>
              </a:rPr>
              <a:t>O</a:t>
            </a:r>
            <a:endParaRPr lang="ru-RU" b="1" dirty="0">
              <a:solidFill>
                <a:srgbClr val="7030A0"/>
              </a:solidFill>
              <a:latin typeface="Arial - 24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5786446" y="3026697"/>
            <a:ext cx="1557566" cy="1071174"/>
            <a:chOff x="4940300" y="3200400"/>
            <a:chExt cx="1730629" cy="1356821"/>
          </a:xfrm>
        </p:grpSpPr>
        <p:sp>
          <p:nvSpPr>
            <p:cNvPr id="27" name="TextBox 26"/>
            <p:cNvSpPr txBox="1"/>
            <p:nvPr/>
          </p:nvSpPr>
          <p:spPr>
            <a:xfrm>
              <a:off x="4940300" y="3225800"/>
              <a:ext cx="878535" cy="116955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  <a:latin typeface="Arial - 24"/>
                </a:rPr>
                <a:t>H-O</a:t>
              </a:r>
            </a:p>
            <a:p>
              <a:endParaRPr lang="ru-RU" dirty="0" smtClean="0">
                <a:solidFill>
                  <a:srgbClr val="005500"/>
                </a:solidFill>
                <a:latin typeface="Arial - 24"/>
              </a:endParaRPr>
            </a:p>
            <a:p>
              <a:r>
                <a:rPr lang="en-US" dirty="0" smtClean="0">
                  <a:solidFill>
                    <a:srgbClr val="7030A0"/>
                  </a:solidFill>
                  <a:latin typeface="Arial - 24"/>
                </a:rPr>
                <a:t>H-O  </a:t>
              </a:r>
              <a:endParaRPr lang="ru-RU" dirty="0">
                <a:solidFill>
                  <a:srgbClr val="7030A0"/>
                </a:solidFill>
                <a:latin typeface="Arial - 24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34056" y="3604116"/>
              <a:ext cx="662173" cy="46782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  <a:latin typeface="Arial - 24"/>
                </a:rPr>
                <a:t>Cr</a:t>
              </a:r>
              <a:endParaRPr lang="ru-RU" dirty="0">
                <a:solidFill>
                  <a:srgbClr val="7030A0"/>
                </a:solidFill>
                <a:latin typeface="Arial - 24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86500" y="3200400"/>
              <a:ext cx="371729" cy="4678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7030A0"/>
                  </a:solidFill>
                  <a:latin typeface="Arial - 24"/>
                </a:rPr>
                <a:t>O</a:t>
              </a:r>
              <a:endParaRPr lang="ru-RU">
                <a:solidFill>
                  <a:srgbClr val="7030A0"/>
                </a:solidFill>
                <a:latin typeface="Arial - 24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99200" y="4089400"/>
              <a:ext cx="371729" cy="4678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  <a:latin typeface="Arial - 24"/>
                </a:rPr>
                <a:t>O</a:t>
              </a:r>
              <a:endParaRPr lang="ru-RU" dirty="0">
                <a:solidFill>
                  <a:srgbClr val="7030A0"/>
                </a:solidFill>
                <a:latin typeface="Arial - 24"/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5600700" y="3492500"/>
              <a:ext cx="203200" cy="177800"/>
            </a:xfrm>
            <a:prstGeom prst="line">
              <a:avLst/>
            </a:prstGeom>
            <a:ln>
              <a:headEnd type="none" w="med" len="sm"/>
              <a:tailEnd type="none" w="med" len="sm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5629529" y="3949700"/>
              <a:ext cx="225171" cy="174879"/>
            </a:xfrm>
            <a:prstGeom prst="line">
              <a:avLst/>
            </a:prstGeom>
            <a:ln>
              <a:headEnd type="none" w="med" len="sm"/>
              <a:tailEnd type="none" w="med" len="sm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6172200" y="3505200"/>
              <a:ext cx="203200" cy="203200"/>
            </a:xfrm>
            <a:prstGeom prst="line">
              <a:avLst/>
            </a:prstGeom>
            <a:ln>
              <a:headEnd type="none" w="med" len="sm"/>
              <a:tailEnd type="none" w="med" len="sm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6096000" y="3924300"/>
              <a:ext cx="247523" cy="187579"/>
            </a:xfrm>
            <a:prstGeom prst="line">
              <a:avLst/>
            </a:prstGeom>
            <a:ln>
              <a:headEnd type="none" w="med" len="sm"/>
              <a:tailEnd type="none" w="med" len="sm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6108700" y="3454400"/>
              <a:ext cx="203200" cy="203200"/>
            </a:xfrm>
            <a:prstGeom prst="line">
              <a:avLst/>
            </a:prstGeom>
            <a:ln>
              <a:headEnd type="none" w="med" len="sm"/>
              <a:tailEnd type="none" w="med" len="sm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6051558" y="4013200"/>
              <a:ext cx="247523" cy="187579"/>
            </a:xfrm>
            <a:prstGeom prst="line">
              <a:avLst/>
            </a:prstGeom>
            <a:ln>
              <a:headEnd type="none" w="med" len="sm"/>
              <a:tailEnd type="none" w="med" len="sm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1783080" y="3959145"/>
            <a:ext cx="6836740" cy="355389"/>
          </a:xfrm>
          <a:prstGeom prst="rect">
            <a:avLst/>
          </a:prstGeom>
          <a:noFill/>
        </p:spPr>
        <p:txBody>
          <a:bodyPr vert="horz" lIns="77633" tIns="38816" rIns="77633" bIns="38816" rtlCol="0">
            <a:spAutoFit/>
          </a:bodyPr>
          <a:lstStyle/>
          <a:p>
            <a:r>
              <a:rPr lang="ru-RU" b="1" dirty="0" smtClean="0">
                <a:solidFill>
                  <a:srgbClr val="009900"/>
                </a:solidFill>
                <a:latin typeface="Arial - 24"/>
              </a:rPr>
              <a:t>хромовая кислота - кислотный </a:t>
            </a:r>
            <a:r>
              <a:rPr lang="ru-RU" b="1" dirty="0" err="1" smtClean="0">
                <a:solidFill>
                  <a:srgbClr val="009900"/>
                </a:solidFill>
                <a:latin typeface="Arial - 24"/>
              </a:rPr>
              <a:t>гидроксид</a:t>
            </a:r>
            <a:r>
              <a:rPr lang="ru-RU" b="1" dirty="0" smtClean="0">
                <a:solidFill>
                  <a:srgbClr val="009900"/>
                </a:solidFill>
                <a:latin typeface="Arial - 24"/>
              </a:rPr>
              <a:t> (кислота)</a:t>
            </a:r>
            <a:endParaRPr lang="ru-RU" b="1" dirty="0">
              <a:solidFill>
                <a:srgbClr val="009900"/>
              </a:solidFill>
              <a:latin typeface="Arial - 2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00100" y="4714884"/>
            <a:ext cx="7198062" cy="1186386"/>
          </a:xfrm>
          <a:prstGeom prst="rect">
            <a:avLst/>
          </a:prstGeom>
          <a:noFill/>
        </p:spPr>
        <p:txBody>
          <a:bodyPr vert="horz" wrap="square" lIns="77633" tIns="38816" rIns="77633" bIns="38816" rtlCol="0">
            <a:spAutoFit/>
          </a:bodyPr>
          <a:lstStyle/>
          <a:p>
            <a:r>
              <a:rPr lang="ru-RU" b="1" u="sng" dirty="0" smtClean="0">
                <a:solidFill>
                  <a:srgbClr val="009900"/>
                </a:solidFill>
                <a:latin typeface="Arial - 24"/>
              </a:rPr>
              <a:t>Кислотные оксиды</a:t>
            </a:r>
            <a:r>
              <a:rPr lang="ru-RU" b="1" dirty="0" smtClean="0">
                <a:solidFill>
                  <a:srgbClr val="009900"/>
                </a:solidFill>
                <a:latin typeface="Arial - 24"/>
              </a:rPr>
              <a:t> образуют:</a:t>
            </a:r>
          </a:p>
          <a:p>
            <a:r>
              <a:rPr lang="ru-RU" b="1" dirty="0" smtClean="0">
                <a:solidFill>
                  <a:srgbClr val="009900"/>
                </a:solidFill>
                <a:latin typeface="Arial - 24"/>
              </a:rPr>
              <a:t>- все неметаллы независимо от степени окисления (исключение - несолеобразующие оксиды: СО, </a:t>
            </a:r>
            <a:r>
              <a:rPr lang="en-US" b="1" dirty="0" smtClean="0">
                <a:solidFill>
                  <a:srgbClr val="009900"/>
                </a:solidFill>
                <a:latin typeface="Arial - 24"/>
              </a:rPr>
              <a:t>N</a:t>
            </a:r>
            <a:r>
              <a:rPr lang="en-US" sz="1100" b="1" baseline="-25000" dirty="0" smtClean="0">
                <a:solidFill>
                  <a:srgbClr val="009900"/>
                </a:solidFill>
                <a:latin typeface="Arial - 24"/>
              </a:rPr>
              <a:t>2</a:t>
            </a:r>
            <a:r>
              <a:rPr lang="en-US" b="1" dirty="0" smtClean="0">
                <a:solidFill>
                  <a:srgbClr val="009900"/>
                </a:solidFill>
                <a:latin typeface="Arial - 24"/>
              </a:rPr>
              <a:t>O, NO, </a:t>
            </a:r>
            <a:r>
              <a:rPr lang="en-US" b="1" dirty="0" err="1" smtClean="0">
                <a:solidFill>
                  <a:srgbClr val="009900"/>
                </a:solidFill>
                <a:latin typeface="Arial - 24"/>
              </a:rPr>
              <a:t>SiO</a:t>
            </a:r>
            <a:r>
              <a:rPr lang="en-US" b="1" dirty="0" smtClean="0">
                <a:solidFill>
                  <a:srgbClr val="009900"/>
                </a:solidFill>
                <a:latin typeface="Arial - 24"/>
              </a:rPr>
              <a:t>); </a:t>
            </a:r>
          </a:p>
          <a:p>
            <a:r>
              <a:rPr lang="ru-RU" b="1" dirty="0" smtClean="0">
                <a:solidFill>
                  <a:srgbClr val="009900"/>
                </a:solidFill>
                <a:latin typeface="Arial - 24"/>
              </a:rPr>
              <a:t>- металлы со степенью окисления +5 и выше.</a:t>
            </a:r>
            <a:endParaRPr lang="ru-RU" b="1" dirty="0">
              <a:solidFill>
                <a:srgbClr val="009900"/>
              </a:solidFill>
              <a:latin typeface="Arial - 24"/>
            </a:endParaRPr>
          </a:p>
        </p:txBody>
      </p:sp>
      <p:pic>
        <p:nvPicPr>
          <p:cNvPr id="43" name="Рисунок 42">
            <a:hlinkClick r:id="rId2" action="ppaction://hlinksldjump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6776" y="5929330"/>
            <a:ext cx="714380" cy="8164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27" name="Picture 3" descr="K:\8 класс юный химик\юный химик\lamp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5929330"/>
            <a:ext cx="571504" cy="619129"/>
          </a:xfrm>
          <a:prstGeom prst="rect">
            <a:avLst/>
          </a:prstGeom>
          <a:noFill/>
        </p:spPr>
      </p:pic>
      <p:pic>
        <p:nvPicPr>
          <p:cNvPr id="44" name="Picture 2" descr="K:\8 класс юный химик\юный химик\bloknot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5715016"/>
            <a:ext cx="797720" cy="714376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6143636" y="6429396"/>
            <a:ext cx="13158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нажми и запиши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18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00100" y="1000108"/>
          <a:ext cx="721523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hlinkClick r:id="rId6" action="ppaction://hlinksldjump"/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5429264"/>
            <a:ext cx="714380" cy="8164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8996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F42B2D-C424-48C3-8C8D-02AD688B82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TS010389964</Template>
  <TotalTime>288</TotalTime>
  <Words>1652</Words>
  <Application>Microsoft Office PowerPoint</Application>
  <PresentationFormat>Экран (4:3)</PresentationFormat>
  <Paragraphs>338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TS010389964</vt:lpstr>
      <vt:lpstr>Предмет: Химия</vt:lpstr>
      <vt:lpstr>Слайд 2</vt:lpstr>
      <vt:lpstr>Слайд 3</vt:lpstr>
      <vt:lpstr>ОКСИДЫ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subject>Шаблон оформления</dc:subject>
  <dc:creator>Химия</dc:creator>
  <dc:description>Корпорация Майкрософт
Шаблон оформления</dc:description>
  <cp:lastModifiedBy>Химия</cp:lastModifiedBy>
  <cp:revision>43</cp:revision>
  <dcterms:created xsi:type="dcterms:W3CDTF">2013-04-22T11:05:30Z</dcterms:created>
  <dcterms:modified xsi:type="dcterms:W3CDTF">2013-04-22T16:06:27Z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TC103899649990</vt:lpwstr>
  </property>
</Properties>
</file>