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CF5D886-7D7B-42E8-94CF-D873F8EAF20F}" type="datetimeFigureOut">
              <a:rPr lang="ru-RU" smtClean="0"/>
              <a:t>15.01.2013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37BEA9-46E5-48CA-A580-E343715160A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8" y="-2"/>
            <a:ext cx="9144000" cy="73151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504" y="1844824"/>
            <a:ext cx="878497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Festivals</a:t>
            </a:r>
            <a:endParaRPr lang="ru-RU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30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3"/>
            <a:ext cx="3088198" cy="3088198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51" y="40075"/>
            <a:ext cx="3597981" cy="31161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5801"/>
            <a:ext cx="5241343" cy="37121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-1"/>
            <a:ext cx="3048000" cy="31458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24" y="3145800"/>
            <a:ext cx="4580929" cy="37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549" y="-387424"/>
            <a:ext cx="5601613" cy="400506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68" y="-151648"/>
            <a:ext cx="4101356" cy="69914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214914"/>
            <a:ext cx="5616624" cy="38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60457"/>
            <a:ext cx="9036496" cy="5832688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…………… </a:t>
            </a:r>
            <a:r>
              <a:rPr lang="en-US" dirty="0" smtClean="0">
                <a:solidFill>
                  <a:srgbClr val="FFC000"/>
                </a:solidFill>
              </a:rPr>
              <a:t>is on October 31</a:t>
            </a:r>
            <a:r>
              <a:rPr lang="en-US" baseline="30000" dirty="0" smtClean="0">
                <a:solidFill>
                  <a:srgbClr val="FFC000"/>
                </a:solidFill>
              </a:rPr>
              <a:t>st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…………………. is on March 17</a:t>
            </a:r>
            <a:r>
              <a:rPr lang="en-US" baseline="30000" dirty="0" smtClean="0">
                <a:solidFill>
                  <a:srgbClr val="FFC000"/>
                </a:solidFill>
              </a:rPr>
              <a:t>th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………………… is on January 1</a:t>
            </a:r>
            <a:r>
              <a:rPr lang="en-US" baseline="30000" dirty="0" smtClean="0">
                <a:solidFill>
                  <a:srgbClr val="FFC000"/>
                </a:solidFill>
              </a:rPr>
              <a:t>st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………………..is on the 4</a:t>
            </a:r>
            <a:r>
              <a:rPr lang="en-US" baseline="30000" dirty="0" smtClean="0">
                <a:solidFill>
                  <a:srgbClr val="FFC000"/>
                </a:solidFill>
              </a:rPr>
              <a:t>th</a:t>
            </a:r>
            <a:r>
              <a:rPr lang="en-US" dirty="0" smtClean="0">
                <a:solidFill>
                  <a:srgbClr val="FFC000"/>
                </a:solidFill>
              </a:rPr>
              <a:t> Thursday of November.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…………………is on the 14</a:t>
            </a:r>
            <a:r>
              <a:rPr lang="en-US" baseline="30000" dirty="0" smtClean="0">
                <a:solidFill>
                  <a:srgbClr val="FFC000"/>
                </a:solidFill>
              </a:rPr>
              <a:t>th</a:t>
            </a:r>
            <a:r>
              <a:rPr lang="en-US" dirty="0" smtClean="0">
                <a:solidFill>
                  <a:srgbClr val="FFC000"/>
                </a:solidFill>
              </a:rPr>
              <a:t> of February.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……………is on the 24</a:t>
            </a:r>
            <a:r>
              <a:rPr lang="en-US" baseline="30000" dirty="0" smtClean="0">
                <a:solidFill>
                  <a:srgbClr val="FFC000"/>
                </a:solidFill>
              </a:rPr>
              <a:t>th</a:t>
            </a:r>
            <a:r>
              <a:rPr lang="en-US" dirty="0" smtClean="0">
                <a:solidFill>
                  <a:srgbClr val="FFC000"/>
                </a:solidFill>
              </a:rPr>
              <a:t> of December.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……………is on the 1</a:t>
            </a:r>
            <a:r>
              <a:rPr lang="en-US" baseline="30000" dirty="0" smtClean="0">
                <a:solidFill>
                  <a:srgbClr val="FFC000"/>
                </a:solidFill>
              </a:rPr>
              <a:t>st</a:t>
            </a:r>
            <a:r>
              <a:rPr lang="en-US" dirty="0" smtClean="0">
                <a:solidFill>
                  <a:srgbClr val="FFC000"/>
                </a:solidFill>
              </a:rPr>
              <a:t> of May.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58907" y="50415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Halloween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31283" y="979613"/>
            <a:ext cx="278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 Patrick’s Day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77925" y="1489848"/>
            <a:ext cx="2955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Year’s day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02968" y="20130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Thanksgiving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33917" y="2536288"/>
            <a:ext cx="285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Valentine’s Day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32838" y="3005035"/>
            <a:ext cx="338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Christmas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32838" y="3476801"/>
            <a:ext cx="353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Day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6812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чало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750" y="0"/>
            <a:ext cx="9175750" cy="6881813"/>
          </a:xfrm>
        </p:spPr>
      </p:pic>
    </p:spTree>
    <p:extLst>
      <p:ext uri="{BB962C8B-B14F-4D97-AF65-F5344CB8AC3E}">
        <p14:creationId xmlns:p14="http://schemas.microsoft.com/office/powerpoint/2010/main" val="365654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есня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771" cy="6858000"/>
          </a:xfrm>
        </p:spPr>
      </p:pic>
    </p:spTree>
    <p:extLst>
      <p:ext uri="{BB962C8B-B14F-4D97-AF65-F5344CB8AC3E}">
        <p14:creationId xmlns:p14="http://schemas.microsoft.com/office/powerpoint/2010/main" val="38403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7934"/>
            <a:ext cx="9116291" cy="6858000"/>
          </a:xfrm>
        </p:spPr>
      </p:pic>
      <p:pic>
        <p:nvPicPr>
          <p:cNvPr id="5" name="Ex. 3b, p. 4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4.74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4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82" y="1484784"/>
            <a:ext cx="9028018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Cool</a:t>
            </a:r>
            <a:r>
              <a:rPr lang="en-US" sz="4400" dirty="0">
                <a:solidFill>
                  <a:srgbClr val="FFC000"/>
                </a:solidFill>
                <a:latin typeface="Book Antiqua" pitchFamily="18" charset="0"/>
              </a:rPr>
              <a:t>, </a:t>
            </a: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super</a:t>
            </a:r>
            <a:endParaRPr lang="ru-RU" sz="4400" dirty="0" smtClean="0">
              <a:solidFill>
                <a:srgbClr val="FFC000"/>
              </a:solidFill>
              <a:latin typeface="Book Antiqua" pitchFamily="18" charset="0"/>
            </a:endParaRPr>
          </a:p>
          <a:p>
            <a:pPr marL="137160" indent="0">
              <a:buNone/>
            </a:pP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Sing</a:t>
            </a:r>
            <a:r>
              <a:rPr lang="en-US" sz="4400" dirty="0">
                <a:solidFill>
                  <a:srgbClr val="FFC000"/>
                </a:solidFill>
                <a:latin typeface="Book Antiqua" pitchFamily="18" charset="0"/>
              </a:rPr>
              <a:t>, </a:t>
            </a: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dance</a:t>
            </a:r>
            <a:r>
              <a:rPr lang="en-US" sz="4400" dirty="0">
                <a:solidFill>
                  <a:srgbClr val="FFC000"/>
                </a:solidFill>
                <a:latin typeface="Book Antiqua" pitchFamily="18" charset="0"/>
              </a:rPr>
              <a:t>, </a:t>
            </a: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play</a:t>
            </a:r>
            <a:endParaRPr lang="ru-RU" sz="4400" dirty="0" smtClean="0">
              <a:solidFill>
                <a:srgbClr val="FFC000"/>
              </a:solidFill>
              <a:latin typeface="Book Antiqua" pitchFamily="18" charset="0"/>
            </a:endParaRPr>
          </a:p>
          <a:p>
            <a:pPr marL="137160" indent="0">
              <a:buNone/>
            </a:pPr>
            <a:r>
              <a:rPr lang="ru-RU" sz="4400" dirty="0">
                <a:solidFill>
                  <a:srgbClr val="FFC000"/>
                </a:solidFill>
                <a:latin typeface="Book Antiqua" pitchFamily="18" charset="0"/>
              </a:rPr>
              <a:t>Т</a:t>
            </a: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his </a:t>
            </a:r>
            <a:r>
              <a:rPr lang="en-US" sz="4400" dirty="0">
                <a:solidFill>
                  <a:srgbClr val="FFC000"/>
                </a:solidFill>
                <a:latin typeface="Book Antiqua" pitchFamily="18" charset="0"/>
              </a:rPr>
              <a:t>party is absolutely </a:t>
            </a: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brilliant</a:t>
            </a:r>
            <a:endParaRPr lang="ru-RU" sz="4400" dirty="0" smtClean="0">
              <a:solidFill>
                <a:srgbClr val="FFC000"/>
              </a:solidFill>
              <a:latin typeface="Book Antiqua" pitchFamily="18" charset="0"/>
            </a:endParaRPr>
          </a:p>
          <a:p>
            <a:pPr marL="137160" indent="0">
              <a:buNone/>
            </a:pPr>
            <a:r>
              <a:rPr lang="ru-RU" sz="4400" dirty="0" smtClean="0">
                <a:solidFill>
                  <a:srgbClr val="FFC000"/>
                </a:solidFill>
                <a:latin typeface="Book Antiqua" pitchFamily="18" charset="0"/>
              </a:rPr>
              <a:t>Р</a:t>
            </a:r>
            <a:r>
              <a:rPr lang="en-US" sz="4400" dirty="0" smtClean="0">
                <a:solidFill>
                  <a:srgbClr val="FFC000"/>
                </a:solidFill>
                <a:latin typeface="Book Antiqua" pitchFamily="18" charset="0"/>
              </a:rPr>
              <a:t>arty</a:t>
            </a:r>
            <a:r>
              <a:rPr lang="ru-RU" sz="4400" dirty="0" smtClean="0">
                <a:solidFill>
                  <a:srgbClr val="FFC000"/>
                </a:solidFill>
                <a:latin typeface="Book Antiqua" pitchFamily="18" charset="0"/>
              </a:rPr>
              <a:t>.</a:t>
            </a:r>
            <a:endParaRPr lang="ru-RU" sz="4400" dirty="0">
              <a:solidFill>
                <a:srgbClr val="FFC000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85991" y="404664"/>
            <a:ext cx="4089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Celebration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5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Homework</a:t>
            </a:r>
            <a:endParaRPr lang="ru-RU" sz="6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128415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6000" dirty="0" smtClean="0">
                <a:solidFill>
                  <a:srgbClr val="FFC000"/>
                </a:solidFill>
              </a:rPr>
              <a:t>AB. </a:t>
            </a:r>
            <a:r>
              <a:rPr lang="en-US" sz="6000" dirty="0">
                <a:solidFill>
                  <a:srgbClr val="FFC000"/>
                </a:solidFill>
              </a:rPr>
              <a:t>p</a:t>
            </a:r>
            <a:r>
              <a:rPr lang="en-US" sz="6000" dirty="0" smtClean="0">
                <a:solidFill>
                  <a:srgbClr val="FFC000"/>
                </a:solidFill>
              </a:rPr>
              <a:t> 31 ex1,2,3</a:t>
            </a:r>
            <a:endParaRPr lang="ru-RU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</TotalTime>
  <Words>90</Words>
  <Application>Microsoft Office PowerPoint</Application>
  <PresentationFormat>Экран (4:3)</PresentationFormat>
  <Paragraphs>22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kabinet_31</cp:lastModifiedBy>
  <cp:revision>11</cp:revision>
  <dcterms:created xsi:type="dcterms:W3CDTF">2012-12-18T07:54:14Z</dcterms:created>
  <dcterms:modified xsi:type="dcterms:W3CDTF">2013-01-15T09:33:06Z</dcterms:modified>
</cp:coreProperties>
</file>