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57" r:id="rId13"/>
    <p:sldId id="270" r:id="rId14"/>
    <p:sldId id="269" r:id="rId15"/>
    <p:sldId id="262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C205-EC43-4DA9-A730-B2D1ED806336}" type="datetimeFigureOut">
              <a:rPr lang="ru-RU" smtClean="0"/>
              <a:pPr/>
              <a:t>29.10.2012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42421-36F9-4A6B-8A45-C2C56694A7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2421-36F9-4A6B-8A45-C2C56694A7C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brdn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Patriotic War of 1812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Russian Army couldn’t defeat the French Army and had to retreat.</a:t>
            </a:r>
            <a:endParaRPr lang="ru-RU" sz="36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French Army couldn’t defeat the Russian Army but it was ready to conquer Moscow.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8600" y="1676400"/>
            <a:ext cx="4191000" cy="4572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battles did </a:t>
            </a:r>
            <a:r>
              <a:rPr lang="en-US" b="1" dirty="0" smtClean="0"/>
              <a:t>he</a:t>
            </a:r>
            <a:r>
              <a:rPr lang="en-US" dirty="0" smtClean="0"/>
              <a:t> take part in? </a:t>
            </a:r>
            <a:endParaRPr lang="ru-RU" dirty="0"/>
          </a:p>
        </p:txBody>
      </p:sp>
      <p:pic>
        <p:nvPicPr>
          <p:cNvPr id="5" name="Picture 7" descr="brdn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47" y="1981200"/>
            <a:ext cx="4242253" cy="46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rdn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191000" cy="46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Kutuzov</a:t>
            </a:r>
            <a:r>
              <a:rPr lang="en-US" sz="3600" dirty="0" smtClean="0"/>
              <a:t> took part in such battles as the battle of Borodino, the battle at Austerlitz, the Russian-Turkish War of 1768-1774 and others.</a:t>
            </a:r>
            <a:endParaRPr lang="ru-RU" sz="3600" dirty="0"/>
          </a:p>
        </p:txBody>
      </p:sp>
      <p:pic>
        <p:nvPicPr>
          <p:cNvPr id="2050" name="Picture 2" descr="C:\Users\админ\Desktop\1812\Фото\1308393884_bc50cb1c18fa21dd59eb280e9b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423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Napoleon</a:t>
            </a:r>
            <a:r>
              <a:rPr lang="en-US" sz="3600" dirty="0" smtClean="0"/>
              <a:t> took part in the Battle of Waterloo, the battle near Cape Trafalgar, Peninsular War and others.</a:t>
            </a:r>
            <a:endParaRPr lang="ru-RU" sz="3600" dirty="0"/>
          </a:p>
        </p:txBody>
      </p:sp>
      <p:pic>
        <p:nvPicPr>
          <p:cNvPr id="1026" name="Picture 2" descr="C:\Users\админ\Desktop\1812\Фото\Napoleo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76" y="1600200"/>
            <a:ext cx="386104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 did </a:t>
            </a:r>
            <a:r>
              <a:rPr lang="en-US" b="1" dirty="0" smtClean="0"/>
              <a:t>he</a:t>
            </a:r>
            <a:r>
              <a:rPr lang="en-US" dirty="0" smtClean="0"/>
              <a:t> die?</a:t>
            </a:r>
            <a:endParaRPr lang="ru-RU" dirty="0"/>
          </a:p>
        </p:txBody>
      </p:sp>
      <p:pic>
        <p:nvPicPr>
          <p:cNvPr id="3075" name="Picture 3" descr="C:\Users\админ\Desktop\1812\ph06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538537" cy="4436375"/>
          </a:xfrm>
          <a:prstGeom prst="rect">
            <a:avLst/>
          </a:prstGeom>
          <a:noFill/>
        </p:spPr>
      </p:pic>
      <p:pic>
        <p:nvPicPr>
          <p:cNvPr id="3076" name="Picture 4" descr="C:\Users\админ\Desktop\1812\item_266_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701" y="1905000"/>
            <a:ext cx="45223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C:\Users\админ\Desktop\1812\800px-Kutuzov_bur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i="1" dirty="0" smtClean="0"/>
              <a:t>Kutuzov</a:t>
            </a:r>
            <a:r>
              <a:rPr lang="en-US" sz="3600" dirty="0" smtClean="0"/>
              <a:t> died on the 16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April in 1813 at </a:t>
            </a:r>
            <a:r>
              <a:rPr lang="en-US" sz="3600" dirty="0" err="1" smtClean="0"/>
              <a:t>Bunzlau</a:t>
            </a:r>
            <a:r>
              <a:rPr lang="en-US" sz="3600" dirty="0" smtClean="0"/>
              <a:t> in Prussia.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админ\Desktop\1812\657px-Napoleon_sur_son_lit_de_mort_Horace_Vernet_1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i="1" dirty="0" smtClean="0"/>
          </a:p>
          <a:p>
            <a:r>
              <a:rPr lang="en-US" sz="3600" i="1" dirty="0" smtClean="0"/>
              <a:t>Napoleon</a:t>
            </a:r>
            <a:r>
              <a:rPr lang="en-US" sz="3600" dirty="0" smtClean="0"/>
              <a:t> died on the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May in 1821 on the island of Saint Helena.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brdn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6" y="0"/>
            <a:ext cx="9146456" cy="68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304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16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DATES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1825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HEROES,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211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RESULTS…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this great man?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1812\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44080" cy="4633912"/>
          </a:xfrm>
          <a:prstGeom prst="rect">
            <a:avLst/>
          </a:prstGeom>
          <a:noFill/>
        </p:spPr>
      </p:pic>
      <p:pic>
        <p:nvPicPr>
          <p:cNvPr id="1027" name="Picture 3" descr="C:\Users\админ\Desktop\1812\70_57265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>Mikhail </a:t>
            </a:r>
            <a:r>
              <a:rPr lang="en-US" i="1" dirty="0" err="1" smtClean="0"/>
              <a:t>Illarionovich</a:t>
            </a:r>
            <a:r>
              <a:rPr lang="en-US" i="1" dirty="0" smtClean="0"/>
              <a:t> </a:t>
            </a:r>
            <a:r>
              <a:rPr lang="en-US" i="1" dirty="0" err="1" smtClean="0"/>
              <a:t>Golenishchev</a:t>
            </a:r>
            <a:r>
              <a:rPr lang="en-US" i="1" dirty="0" smtClean="0"/>
              <a:t>-Kutuzov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Picture 2" descr="C:\Users\админ\Desktop\1812\5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76400"/>
            <a:ext cx="4038600" cy="44958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en-US" sz="3600" dirty="0" smtClean="0"/>
              <a:t>He was a Field Marshal of the Russian Empire.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Napoleon Bonaparte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3" descr="C:\Users\админ\Desktop\1812\70_572652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" y="1767680"/>
            <a:ext cx="3810000" cy="43283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en-US" sz="3600" dirty="0" smtClean="0"/>
              <a:t> He was a French military and political leader.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was </a:t>
            </a:r>
            <a:r>
              <a:rPr lang="en-US" b="1" dirty="0" smtClean="0"/>
              <a:t>he</a:t>
            </a:r>
            <a:r>
              <a:rPr lang="en-US" dirty="0" smtClean="0"/>
              <a:t> born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how many years did </a:t>
            </a:r>
            <a:r>
              <a:rPr lang="en-US" b="1" dirty="0" smtClean="0"/>
              <a:t>he</a:t>
            </a:r>
            <a:r>
              <a:rPr lang="en-US" dirty="0" smtClean="0"/>
              <a:t> live?</a:t>
            </a:r>
            <a:endParaRPr lang="ru-RU" dirty="0"/>
          </a:p>
        </p:txBody>
      </p:sp>
      <p:pic>
        <p:nvPicPr>
          <p:cNvPr id="1026" name="Picture 2" descr="C:\Users\админ\Desktop\1812\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429000" cy="4190224"/>
          </a:xfrm>
          <a:prstGeom prst="rect">
            <a:avLst/>
          </a:prstGeom>
          <a:noFill/>
        </p:spPr>
      </p:pic>
      <p:pic>
        <p:nvPicPr>
          <p:cNvPr id="1027" name="Picture 3" descr="C:\Users\админ\Desktop\1812\863950_2221nothumb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399"/>
            <a:ext cx="4114800" cy="416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\Desktop\1812\Джордж Доу-Портрет Михаила Илларионовича Кутуз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7069" y="1600200"/>
            <a:ext cx="2898861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M. I. Kutuzov </a:t>
            </a:r>
            <a:r>
              <a:rPr lang="en-US" sz="3600" dirty="0" smtClean="0"/>
              <a:t>was born on the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April in </a:t>
            </a:r>
            <a:r>
              <a:rPr lang="ru-RU" sz="3600" dirty="0" smtClean="0"/>
              <a:t>1745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ru-RU" sz="3600" dirty="0" smtClean="0"/>
          </a:p>
          <a:p>
            <a:r>
              <a:rPr lang="en-US" sz="3600" dirty="0" smtClean="0"/>
              <a:t>He lived for 67 years.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651402"/>
            <a:ext cx="3167347" cy="52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Napoleon </a:t>
            </a:r>
            <a:r>
              <a:rPr lang="en-US" sz="3600" dirty="0" smtClean="0"/>
              <a:t>Bonaparte was born on the 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August in 1769.</a:t>
            </a:r>
            <a:br>
              <a:rPr lang="en-US" sz="3600" dirty="0" smtClean="0"/>
            </a:br>
            <a:endParaRPr lang="ru-RU" sz="3600" dirty="0" smtClean="0"/>
          </a:p>
          <a:p>
            <a:r>
              <a:rPr lang="en-US" sz="3600" dirty="0" smtClean="0"/>
              <a:t>He lived for 51 years.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the results of </a:t>
            </a:r>
            <a:r>
              <a:rPr lang="en-US" i="1" dirty="0" smtClean="0"/>
              <a:t>the Battle of Borodino</a:t>
            </a:r>
            <a:r>
              <a:rPr lang="en-US" dirty="0" smtClean="0"/>
              <a:t> for the army the Commander-in-Chief of which </a:t>
            </a:r>
            <a:r>
              <a:rPr lang="en-US" b="1" dirty="0" smtClean="0"/>
              <a:t>he </a:t>
            </a:r>
            <a:r>
              <a:rPr lang="en-US" dirty="0" smtClean="0"/>
              <a:t>was?</a:t>
            </a:r>
            <a:endParaRPr lang="ru-RU" dirty="0"/>
          </a:p>
        </p:txBody>
      </p:sp>
      <p:pic>
        <p:nvPicPr>
          <p:cNvPr id="2050" name="Picture 2" descr="C:\Users\админ\Desktop\1812\58f7a38b0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95343"/>
            <a:ext cx="7696200" cy="506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212</Words>
  <Application>Microsoft Office PowerPoint</Application>
  <PresentationFormat>Экран (4:3)</PresentationFormat>
  <Paragraphs>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What was this great man?</vt:lpstr>
      <vt:lpstr>  Mikhail Illarionovich Golenishchev-Kutuzov  </vt:lpstr>
      <vt:lpstr>Napoleon Bonaparte </vt:lpstr>
      <vt:lpstr>When was he born  and  how many years did he live?</vt:lpstr>
      <vt:lpstr> </vt:lpstr>
      <vt:lpstr>Слайд 8</vt:lpstr>
      <vt:lpstr>What were the results of the Battle of Borodino for the army the Commander-in-Chief of which he was?</vt:lpstr>
      <vt:lpstr>Слайд 10</vt:lpstr>
      <vt:lpstr>Слайд 11</vt:lpstr>
      <vt:lpstr>What battles did he take part in? </vt:lpstr>
      <vt:lpstr>Слайд 13</vt:lpstr>
      <vt:lpstr>Слайд 14</vt:lpstr>
      <vt:lpstr>When and where did he die?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15</cp:revision>
  <dcterms:created xsi:type="dcterms:W3CDTF">2012-10-25T04:12:26Z</dcterms:created>
  <dcterms:modified xsi:type="dcterms:W3CDTF">2012-10-29T08:17:41Z</dcterms:modified>
</cp:coreProperties>
</file>