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1"/>
  </p:notesMasterIdLst>
  <p:sldIdLst>
    <p:sldId id="256" r:id="rId2"/>
    <p:sldId id="259" r:id="rId3"/>
    <p:sldId id="264" r:id="rId4"/>
    <p:sldId id="265" r:id="rId5"/>
    <p:sldId id="269" r:id="rId6"/>
    <p:sldId id="266" r:id="rId7"/>
    <p:sldId id="270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3333CC"/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1" autoAdjust="0"/>
    <p:restoredTop sz="86474" autoAdjust="0"/>
  </p:normalViewPr>
  <p:slideViewPr>
    <p:cSldViewPr>
      <p:cViewPr varScale="1">
        <p:scale>
          <a:sx n="87" d="100"/>
          <a:sy n="87" d="100"/>
        </p:scale>
        <p:origin x="-8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598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6CDC6CA-C5BA-472C-8CEC-55535AA53CA5}" type="datetimeFigureOut">
              <a:rPr lang="ru-RU"/>
              <a:pPr>
                <a:defRPr/>
              </a:pPr>
              <a:t>29.11.2011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FA25398-C02E-4922-8672-B81D07FDB7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На высоте тело обладало только потенциальной энергией, тк скорость равна 0, у Земли потенц эн =0, кинетическая макс.</a:t>
            </a: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D74DCA-389F-44C7-81E4-60D0478A761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0C3E50-83CD-41BE-A90A-E43934DD9B75}" type="datetimeFigureOut">
              <a:rPr lang="ru-RU" smtClean="0"/>
              <a:pPr>
                <a:defRPr/>
              </a:pPr>
              <a:t>29.11.2011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FC110-788D-481E-9A47-887E790F8D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1FADFB-F371-4E70-92E5-86D703AF6564}" type="datetimeFigureOut">
              <a:rPr lang="ru-RU" smtClean="0"/>
              <a:pPr>
                <a:defRPr/>
              </a:pPr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468686-142E-4606-AFC7-68A4FC2E5B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FAE9D0-28AE-40A9-942E-EA279BD153EA}" type="datetimeFigureOut">
              <a:rPr lang="ru-RU" smtClean="0"/>
              <a:pPr>
                <a:defRPr/>
              </a:pPr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E2C98E-92A4-43D0-BB20-EB54708BCD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54D3F1-C339-4BB2-AB89-C06DBAD3034F}" type="datetimeFigureOut">
              <a:rPr lang="ru-RU" smtClean="0"/>
              <a:pPr>
                <a:defRPr/>
              </a:pPr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301ED-8251-4CAE-BA62-99B5A00F17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3AD96D-1068-43AD-B7DE-0764450A17FC}" type="datetimeFigureOut">
              <a:rPr lang="ru-RU" smtClean="0"/>
              <a:pPr>
                <a:defRPr/>
              </a:pPr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2074D2-E63B-4E7A-9580-223F66DAF4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A00C53-A5FA-4FE8-96D8-685841FE5C80}" type="datetimeFigureOut">
              <a:rPr lang="ru-RU" smtClean="0"/>
              <a:pPr>
                <a:defRPr/>
              </a:pPr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807767-2A67-4CBA-AA94-451737E9D3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DE328-EC97-414C-BE82-E7D175DC2F6B}" type="datetimeFigureOut">
              <a:rPr lang="ru-RU" smtClean="0"/>
              <a:pPr>
                <a:defRPr/>
              </a:pPr>
              <a:t>29.11.2011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57927-6F5D-4455-B03D-72F15AE3D4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5A5BB9-FA74-4BAE-8AD4-1334953D6275}" type="datetimeFigureOut">
              <a:rPr lang="ru-RU" smtClean="0"/>
              <a:pPr>
                <a:defRPr/>
              </a:pPr>
              <a:t>29.11.2011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FD856-0D02-44CD-BE81-B718AFD290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32CBF8-9509-4521-A6A0-FAFF7E3215A5}" type="datetimeFigureOut">
              <a:rPr lang="ru-RU" smtClean="0"/>
              <a:pPr>
                <a:defRPr/>
              </a:pPr>
              <a:t>29.11.2011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46784-01DE-443C-BA8E-187FE2F4B8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0BBE27-D978-4E05-9257-67210C41AE61}" type="datetimeFigureOut">
              <a:rPr lang="ru-RU" smtClean="0"/>
              <a:pPr>
                <a:defRPr/>
              </a:pPr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554367-16CA-48ED-8B1A-491A8C74AE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127F87-C106-483A-8491-6C0FC4E7084A}" type="datetimeFigureOut">
              <a:rPr lang="ru-RU" smtClean="0"/>
              <a:pPr>
                <a:defRPr/>
              </a:pPr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6B791841-9B34-4855-A2B6-7DADABA40D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EBEDB9B-C75C-445F-AEF5-73C4BC4484C6}" type="datetimeFigureOut">
              <a:rPr lang="ru-RU" smtClean="0"/>
              <a:pPr>
                <a:defRPr/>
              </a:pPr>
              <a:t>29.11.2011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2585376-8324-4F61-97FF-D0754224AA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&#1091;&#1088;&#1086;&#1082;%2030%20&#1085;&#1086;&#1103;&#1073;&#1088;&#1103;\&#1084;&#1077;&#1093;&#1072;&#1085;&#1080;&#1095;&#1077;&#1089;&#1082;&#1072;&#1103;%20&#1101;&#1085;&#1077;&#1088;&#1080;&#1103;.wmv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300" dirty="0" smtClean="0">
                <a:solidFill>
                  <a:srgbClr val="333399"/>
                </a:solidFill>
              </a:rPr>
              <a:t>Энергия</a:t>
            </a:r>
            <a:r>
              <a:rPr lang="ru-RU" dirty="0" smtClean="0">
                <a:solidFill>
                  <a:srgbClr val="333399"/>
                </a:solidFill>
              </a:rPr>
              <a:t> </a:t>
            </a:r>
            <a:br>
              <a:rPr lang="ru-RU" dirty="0" smtClean="0">
                <a:solidFill>
                  <a:srgbClr val="333399"/>
                </a:solidFill>
              </a:rPr>
            </a:br>
            <a:r>
              <a:rPr lang="ru-RU" dirty="0" smtClean="0">
                <a:solidFill>
                  <a:srgbClr val="333399"/>
                </a:solidFill>
              </a:rPr>
              <a:t>кинетическая и потенциальная</a:t>
            </a:r>
            <a:endParaRPr lang="ru-RU" dirty="0">
              <a:solidFill>
                <a:srgbClr val="3333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Сохранение и превращение энергии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B9899"/>
                </a:solidFill>
              </a:rPr>
              <a:t>Кинетическая энергия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Величина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называется </a:t>
            </a:r>
            <a:r>
              <a:rPr lang="ru-RU" sz="3600" b="1" dirty="0" smtClean="0">
                <a:solidFill>
                  <a:srgbClr val="3333CC"/>
                </a:solidFill>
              </a:rPr>
              <a:t>кинетической энергией </a:t>
            </a:r>
            <a:r>
              <a:rPr lang="ru-RU" dirty="0" smtClean="0"/>
              <a:t>тела и является мерой поступательного движения тела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38" y="2143125"/>
            <a:ext cx="2736850" cy="1452563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643438" y="4714884"/>
            <a:ext cx="4143404" cy="157163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B9899"/>
                </a:solidFill>
              </a:rPr>
              <a:t>Потенциальная энергия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Энергия, обусловленная взаимодействием тела и Земли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Энергия, обусловленная взаимодействием частей одного тела 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2500306"/>
            <a:ext cx="4181475" cy="117157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648200" y="4699906"/>
          <a:ext cx="3567138" cy="1519249"/>
        </p:xfrm>
        <a:graphic>
          <a:graphicData uri="http://schemas.openxmlformats.org/presentationml/2006/ole">
            <p:oleObj spid="_x0000_s1026" name="Формула" r:id="rId5" imgW="6094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7B9899"/>
                </a:solidFill>
              </a:rPr>
              <a:t>Задание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Тело брошено вертикально вверх.</a:t>
            </a:r>
          </a:p>
          <a:p>
            <a:pPr>
              <a:buNone/>
            </a:pPr>
            <a:r>
              <a:rPr lang="ru-RU" dirty="0" smtClean="0"/>
              <a:t>Установите </a:t>
            </a:r>
            <a:r>
              <a:rPr lang="ru-RU" dirty="0" smtClean="0"/>
              <a:t>соответствие между физическими величинами и графиками изменения этих величин от времени</a:t>
            </a:r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714612" y="2500306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 (t)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v(t)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Ek</a:t>
                      </a:r>
                      <a:r>
                        <a:rPr lang="en-US" dirty="0" smtClean="0"/>
                        <a:t> (t)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Ep</a:t>
                      </a:r>
                      <a:r>
                        <a:rPr lang="en-US" dirty="0" smtClean="0"/>
                        <a:t> (t)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 (t)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механическая энерия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0486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7B9899"/>
                </a:solidFill>
              </a:rPr>
              <a:t>Компьютерный эксперимент «Исследование изменения кинетической и потенциальной энергий»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Цель </a:t>
            </a:r>
            <a:r>
              <a:rPr lang="ru-RU" b="1" dirty="0" smtClean="0"/>
              <a:t>исследования</a:t>
            </a:r>
            <a:r>
              <a:rPr lang="ru-RU" dirty="0" smtClean="0"/>
              <a:t>: доказать, что при свободном падении тела происходит переход потенциальной энергии в кинетическую, а полная механическая энергия остается без изменений.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Задачи исследования</a:t>
            </a:r>
            <a:r>
              <a:rPr lang="ru-RU" dirty="0" smtClean="0"/>
              <a:t>: определить </a:t>
            </a:r>
            <a:r>
              <a:rPr lang="ru-RU" dirty="0" smtClean="0"/>
              <a:t>зависимость кинетической и потенциальной энергий свободно падающего тела от </a:t>
            </a:r>
            <a:r>
              <a:rPr lang="ru-RU" dirty="0" smtClean="0"/>
              <a:t>времени</a:t>
            </a:r>
            <a:r>
              <a:rPr lang="ru-RU" dirty="0" smtClean="0"/>
              <a:t>, определить точки </a:t>
            </a:r>
            <a:r>
              <a:rPr lang="en-US" dirty="0" smtClean="0"/>
              <a:t>max</a:t>
            </a:r>
            <a:r>
              <a:rPr lang="ru-RU" dirty="0" smtClean="0"/>
              <a:t> кинетической и потенциальной энергий, построить графики зависимости </a:t>
            </a:r>
            <a:r>
              <a:rPr lang="ru-RU" dirty="0" smtClean="0"/>
              <a:t>кинетической и потенциальной энергий свободно падающего тела от </a:t>
            </a:r>
            <a:r>
              <a:rPr lang="ru-RU" dirty="0" smtClean="0"/>
              <a:t>времени.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Объект исследования</a:t>
            </a:r>
            <a:r>
              <a:rPr lang="ru-RU" dirty="0" smtClean="0"/>
              <a:t>: кинетическая и потенциальная энергии.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Предмет исследования</a:t>
            </a:r>
            <a:r>
              <a:rPr lang="ru-RU" dirty="0" smtClean="0"/>
              <a:t>: свободно падающее тело.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Гипотеза</a:t>
            </a:r>
            <a:r>
              <a:rPr lang="ru-RU" dirty="0" smtClean="0"/>
              <a:t>: </a:t>
            </a:r>
            <a:r>
              <a:rPr lang="ru-RU" dirty="0" smtClean="0"/>
              <a:t>при </a:t>
            </a:r>
            <a:r>
              <a:rPr lang="ru-RU" dirty="0" smtClean="0"/>
              <a:t>свободном падении тела </a:t>
            </a:r>
            <a:r>
              <a:rPr lang="ru-RU" dirty="0" smtClean="0"/>
              <a:t>происходит переход потенциальной энергии в кинетическую и есть </a:t>
            </a:r>
            <a:r>
              <a:rPr lang="ru-RU" dirty="0" smtClean="0"/>
              <a:t>точка, в которой значения кинетической и потенциальной энергий равны.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Ход работы: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1"/>
          <a:ext cx="8229599" cy="3922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784546"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м/с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, </a:t>
                      </a:r>
                      <a:r>
                        <a:rPr lang="ru-RU" baseline="0" dirty="0" smtClean="0"/>
                        <a:t>м/с2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t,c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Ek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Дж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Ep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Дж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Дж</a:t>
                      </a:r>
                      <a:endParaRPr lang="ru-RU" dirty="0"/>
                    </a:p>
                  </a:txBody>
                  <a:tcPr/>
                </a:tc>
              </a:tr>
              <a:tr h="7845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45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45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454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к работе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происходит с кинетической энергией свободно падающего тела?</a:t>
            </a:r>
          </a:p>
          <a:p>
            <a:r>
              <a:rPr lang="ru-RU" dirty="0" smtClean="0"/>
              <a:t>Что происходит с его потенциальной энергией?</a:t>
            </a:r>
          </a:p>
          <a:p>
            <a:r>
              <a:rPr lang="ru-RU" dirty="0" smtClean="0"/>
              <a:t>Что можно сказать о переходах энергии?</a:t>
            </a:r>
          </a:p>
          <a:p>
            <a:r>
              <a:rPr lang="ru-RU" dirty="0" smtClean="0"/>
              <a:t>Что означает точка пересечения графиков зависимости энергий от времени?</a:t>
            </a:r>
          </a:p>
          <a:p>
            <a:r>
              <a:rPr lang="ru-RU" dirty="0" smtClean="0"/>
              <a:t>В какой момент времени энергии равны?</a:t>
            </a:r>
          </a:p>
          <a:p>
            <a:r>
              <a:rPr lang="ru-RU" dirty="0" smtClean="0"/>
              <a:t>Что можно сказать о полной механической энергии?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процессе свободного падения возрастает кинетическая энергия тела, т.к. это движение равноускоренное.</a:t>
            </a:r>
          </a:p>
          <a:p>
            <a:r>
              <a:rPr lang="ru-RU" dirty="0" smtClean="0"/>
              <a:t>Потенциальная энергия тела уменьшается, т.к. уменьшается высота тела над землей.</a:t>
            </a:r>
          </a:p>
          <a:p>
            <a:r>
              <a:rPr lang="ru-RU" dirty="0" smtClean="0"/>
              <a:t>Полная механическая энергия тела не изменяется.</a:t>
            </a:r>
          </a:p>
          <a:p>
            <a:r>
              <a:rPr lang="ru-RU" dirty="0" smtClean="0"/>
              <a:t>Компьютерный эксперимент подтвердил закон сохранения полной механической энергии.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375</TotalTime>
  <Words>319</Words>
  <Application>Microsoft Office PowerPoint</Application>
  <PresentationFormat>Экран (4:3)</PresentationFormat>
  <Paragraphs>54</Paragraphs>
  <Slides>9</Slides>
  <Notes>1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Поток</vt:lpstr>
      <vt:lpstr>Microsoft Equation 3.0</vt:lpstr>
      <vt:lpstr>Энергия  кинетическая и потенциальная</vt:lpstr>
      <vt:lpstr>Кинетическая энергия</vt:lpstr>
      <vt:lpstr>Потенциальная энергия</vt:lpstr>
      <vt:lpstr>Задание</vt:lpstr>
      <vt:lpstr>Слайд 5</vt:lpstr>
      <vt:lpstr>Компьютерный эксперимент «Исследование изменения кинетической и потенциальной энергий»</vt:lpstr>
      <vt:lpstr>Ход работы:  </vt:lpstr>
      <vt:lpstr>Вопросы к работе</vt:lpstr>
      <vt:lpstr>Вывод: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Энергия  кинетическая и потенциальная</dc:title>
  <dc:creator>я</dc:creator>
  <cp:lastModifiedBy>User</cp:lastModifiedBy>
  <cp:revision>44</cp:revision>
  <dcterms:created xsi:type="dcterms:W3CDTF">2009-08-14T13:49:17Z</dcterms:created>
  <dcterms:modified xsi:type="dcterms:W3CDTF">2011-11-29T09:42:35Z</dcterms:modified>
</cp:coreProperties>
</file>