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70" r:id="rId12"/>
    <p:sldId id="271" r:id="rId13"/>
    <p:sldId id="274" r:id="rId14"/>
    <p:sldId id="276" r:id="rId15"/>
    <p:sldId id="277" r:id="rId16"/>
    <p:sldId id="278" r:id="rId17"/>
    <p:sldId id="279" r:id="rId18"/>
    <p:sldId id="281" r:id="rId19"/>
    <p:sldId id="282" r:id="rId20"/>
    <p:sldId id="285" r:id="rId21"/>
    <p:sldId id="280" r:id="rId22"/>
    <p:sldId id="28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B12D620-C78F-43B0-839B-CC833E20059E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27DF26F-BBC7-4C8F-B98C-E4C6E28F6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Users\23\Music\&#1053;&#1086;&#1074;&#1072;&#1103;%20&#1087;&#1072;&#1087;&#1082;&#1072;\&#1073;&#1091;-&#1088;&#1072;-&#1090;&#1080;-&#1085;&#1086;.mp3" TargetMode="Externa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23\Music\&#1053;&#1086;&#1074;&#1072;&#1103;%20&#1087;&#1072;&#1087;&#1082;&#1072;\TochkaTochkaZapiataia.mp3" TargetMode="Externa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23\Music\&#1053;&#1086;&#1074;&#1072;&#1103;%20&#1087;&#1072;&#1087;&#1082;&#1072;\detskaya_-_raznocvetnaya_igra.mp3" TargetMode="External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 СОХРАНИТЬ ХОРОШЕЕ ЗРЕНИЕ.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23\Desktop\глаза\i170723_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3116"/>
            <a:ext cx="8286840" cy="341764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 </a:t>
            </a:r>
            <a:r>
              <a:rPr lang="ru-RU" dirty="0" smtClean="0"/>
              <a:t>КАК ВЫ ДОГАДАЛИСЬ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5" name="Рисунок 4" descr="eye14_20070404_1951749465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97" b="1259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                               </a:t>
            </a:r>
          </a:p>
          <a:p>
            <a:r>
              <a:rPr lang="en-US" dirty="0" smtClean="0"/>
              <a:t>                                          </a:t>
            </a:r>
            <a:r>
              <a:rPr lang="ru-RU" dirty="0" smtClean="0"/>
              <a:t>ЧТО ВЫ ЗНАЕТЕ О ГЛАЗАХ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ГЛАЗА.</a:t>
            </a:r>
            <a:endParaRPr lang="ru-RU" dirty="0"/>
          </a:p>
        </p:txBody>
      </p:sp>
      <p:pic>
        <p:nvPicPr>
          <p:cNvPr id="5" name="Содержимое 4" descr="Новый рисунок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4727809" cy="304393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Твой глаз разведчик всего увиденного.</a:t>
            </a:r>
          </a:p>
          <a:p>
            <a:r>
              <a:rPr lang="ru-RU" dirty="0" smtClean="0"/>
              <a:t>Цветное колечко – это радужная оболочка. От нее зависит цвет твоих глаз.</a:t>
            </a:r>
          </a:p>
          <a:p>
            <a:r>
              <a:rPr lang="ru-RU" dirty="0" smtClean="0"/>
              <a:t>В центре глаза мы видим черную точку. Она  то сжимается, то разжимается. Это  - зрачок.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СТРОЕНИЕ ГЛАЗА.</a:t>
            </a:r>
            <a:endParaRPr lang="ru-RU" dirty="0"/>
          </a:p>
        </p:txBody>
      </p:sp>
      <p:pic>
        <p:nvPicPr>
          <p:cNvPr id="5" name="Содержимое 4" descr="Новый рисунок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43116"/>
            <a:ext cx="4727809" cy="304393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ГЛАЗ ИМЕЕТ ОЧЕНЬ СЛОЖНОЕ СТРОЕНИЕ.</a:t>
            </a:r>
          </a:p>
          <a:p>
            <a:pPr>
              <a:buNone/>
            </a:pPr>
            <a:r>
              <a:rPr lang="ru-RU" dirty="0" smtClean="0"/>
              <a:t>ПОЭТОМУ, ЕСЛИ ГЛАЗ ПОВРЕДИТЬ, ТО ВОССТАНОВИТЬ ЗРЕНИЕ БУДЕТ НЕВОЗМОЖНО</a:t>
            </a:r>
            <a:r>
              <a:rPr lang="en-US" dirty="0" smtClean="0"/>
              <a:t>!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СОХРАНИТЬ ЗРЕНИЕ.</a:t>
            </a:r>
            <a:endParaRPr lang="ru-RU" dirty="0"/>
          </a:p>
        </p:txBody>
      </p:sp>
      <p:pic>
        <p:nvPicPr>
          <p:cNvPr id="4" name="Содержимое 3" descr="Новый рисунок 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500174"/>
            <a:ext cx="6770171" cy="3878059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ГИМНАСТИКА ДЛЯ ГЛАЗ.</a:t>
            </a:r>
            <a:br>
              <a:rPr lang="ru-RU" dirty="0" smtClean="0"/>
            </a:br>
            <a:r>
              <a:rPr lang="ru-RU" dirty="0" smtClean="0"/>
              <a:t>УПРАЖНЕНИЕ «БУРАТИНО».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ЗАКРОЙТЕ ГЛАЗА.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СОСРЕДОТОЧЬТЕ ВНИМАНИЕ НА КОНЧИКЕ НОСА.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ПРЕДСТАВЬТЕ СЕБЕ . ЧТО НОС НАЧАЛ МЕДЛЕННО РАСТИ.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РАСТЕТ. РАСТЕТ И ВЫРОС. КАК У БУРАТИНО.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ТЕПЕРЬ СКАЖИТЕ ВОЛШЕБНЫЕ СЛОВА, ВЕРНИТЕ СВОЙ НОСИК В ИСХОДНОЕ ПОЛОЖЕНИЕ.</a:t>
            </a:r>
            <a:endParaRPr lang="ru-RU" sz="2000" dirty="0"/>
          </a:p>
        </p:txBody>
      </p:sp>
      <p:pic>
        <p:nvPicPr>
          <p:cNvPr id="1026" name="Picture 2" descr="C:\Users\23\Documents\ГПД.1\Е\буратино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357361" y="320675"/>
            <a:ext cx="3864628" cy="5988050"/>
          </a:xfrm>
          <a:prstGeom prst="rect">
            <a:avLst/>
          </a:prstGeom>
          <a:noFill/>
        </p:spPr>
      </p:pic>
      <p:pic>
        <p:nvPicPr>
          <p:cNvPr id="7" name="бу-ра-ти-н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бу-ра-ти-н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27984" y="328498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58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758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2758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КАК СОХРАНИТЬ ХОРОШЕЕ ЗРЕНИЕ.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                                УПРАЖНЕНИЕ «ПОГРИМАСНИЧАЕМ»</a:t>
            </a:r>
            <a:endParaRPr lang="ru-RU" b="1" dirty="0"/>
          </a:p>
        </p:txBody>
      </p:sp>
      <p:pic>
        <p:nvPicPr>
          <p:cNvPr id="9" name="Рисунок 8" descr="кот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0"/>
            <a:ext cx="2286000" cy="3048000"/>
          </a:xfrm>
          <a:prstGeom prst="rect">
            <a:avLst/>
          </a:prstGeom>
        </p:spPr>
      </p:pic>
      <p:pic>
        <p:nvPicPr>
          <p:cNvPr id="10" name="Рисунок 9" descr="кто-т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16" y="3214686"/>
            <a:ext cx="2071702" cy="2762269"/>
          </a:xfrm>
          <a:prstGeom prst="rect">
            <a:avLst/>
          </a:prstGeom>
        </p:spPr>
      </p:pic>
      <p:pic>
        <p:nvPicPr>
          <p:cNvPr id="11" name="Рисунок 10" descr="львено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071810"/>
            <a:ext cx="2108259" cy="2797876"/>
          </a:xfrm>
          <a:prstGeom prst="rect">
            <a:avLst/>
          </a:prstGeom>
        </p:spPr>
      </p:pic>
      <p:pic>
        <p:nvPicPr>
          <p:cNvPr id="12" name="Рисунок 11" descr="пантер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43306" y="3357562"/>
            <a:ext cx="1905000" cy="1435100"/>
          </a:xfrm>
          <a:prstGeom prst="rect">
            <a:avLst/>
          </a:prstGeom>
        </p:spPr>
      </p:pic>
      <p:pic>
        <p:nvPicPr>
          <p:cNvPr id="13" name="Рисунок 12" descr="колобок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0"/>
            <a:ext cx="2286000" cy="3048000"/>
          </a:xfrm>
          <a:prstGeom prst="rect">
            <a:avLst/>
          </a:prstGeom>
        </p:spPr>
      </p:pic>
      <p:pic>
        <p:nvPicPr>
          <p:cNvPr id="14" name="Рисунок 13" descr="колобок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85984" y="0"/>
            <a:ext cx="2286016" cy="3048021"/>
          </a:xfrm>
          <a:prstGeom prst="rect">
            <a:avLst/>
          </a:prstGeom>
        </p:spPr>
      </p:pic>
      <p:pic>
        <p:nvPicPr>
          <p:cNvPr id="16" name="Рисунок 15" descr="ко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2286000" cy="3048000"/>
          </a:xfrm>
          <a:prstGeom prst="rect">
            <a:avLst/>
          </a:prstGeom>
        </p:spPr>
      </p:pic>
      <p:pic>
        <p:nvPicPr>
          <p:cNvPr id="15" name="TochkaTochkaZapiatai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11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СОХРАНИТЬ ХОРОШЕЕ ЗРЕНИЕ.</a:t>
            </a:r>
            <a:endParaRPr lang="ru-RU" dirty="0"/>
          </a:p>
        </p:txBody>
      </p:sp>
      <p:pic>
        <p:nvPicPr>
          <p:cNvPr id="4" name="Содержимое 3" descr="пятач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785926"/>
            <a:ext cx="5120777" cy="3857652"/>
          </a:xfrm>
        </p:spPr>
      </p:pic>
      <p:pic>
        <p:nvPicPr>
          <p:cNvPr id="5" name="Рисунок 4" descr="шре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643050"/>
            <a:ext cx="3048000" cy="4064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ПРАВИЛА БЕРЕЖНОГО ОТНОШЕНИЯ К ЗРЕНИЮ.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УМЫВАТЬСЯ ПО УТРАМ.</a:t>
            </a:r>
          </a:p>
          <a:p>
            <a:r>
              <a:rPr lang="ru-RU" dirty="0" smtClean="0"/>
              <a:t>СМОТРЕТЬ ТЕЛЕВИЗОР НЕ БОЛЕЕ 1 – 1,5 ЧАСА В ДЕНЬ.</a:t>
            </a:r>
          </a:p>
          <a:p>
            <a:r>
              <a:rPr lang="ru-RU" dirty="0" smtClean="0"/>
              <a:t>СИДЕТЬ НЕ БЛИЖЕ ТРЕХ МЕТРОВ ОТ ТЕЛЕВИЗОРА.</a:t>
            </a:r>
          </a:p>
          <a:p>
            <a:r>
              <a:rPr lang="ru-RU" dirty="0" smtClean="0"/>
              <a:t>НЕ ЧИТАТЬ ЛЁЖА.</a:t>
            </a:r>
          </a:p>
          <a:p>
            <a:r>
              <a:rPr lang="ru-RU" dirty="0" smtClean="0"/>
              <a:t>ДЕЛАТЬ ГИМНАСТИКУ ДЛЯ ГЛАЗ.</a:t>
            </a:r>
          </a:p>
          <a:p>
            <a:r>
              <a:rPr lang="ru-RU" dirty="0" smtClean="0"/>
              <a:t>ОБЕРЕГАТЬ ГЛАЗА ОТ ПОПАДЕНИЯ В НИХ ИНОРОДНИХ ПРЕДМЕТОВ.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ГИМНАСТИКА ДЛЯ ГЛАЗ.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– Если глаза устали, выполните такие упражнения: </a:t>
            </a:r>
          </a:p>
          <a:p>
            <a:pPr lvl="0"/>
            <a:r>
              <a:rPr lang="ru-RU" dirty="0" smtClean="0"/>
              <a:t>Зажмурьте глаза, а потом откройте их. Повторите 5 раз. </a:t>
            </a:r>
          </a:p>
          <a:p>
            <a:pPr lvl="0"/>
            <a:r>
              <a:rPr lang="ru-RU" dirty="0" smtClean="0"/>
              <a:t>Делайте круговые движения глазами: налево – вверх – направо – вниз – направо – вверх – налево – вниз. Повторите 10 раз. </a:t>
            </a:r>
          </a:p>
          <a:p>
            <a:pPr lvl="0"/>
            <a:r>
              <a:rPr lang="ru-RU" dirty="0" smtClean="0"/>
              <a:t>Вытяните вперед руку. Следите взглядом за ногтем пальца, медленно приближая его к носу, а потом медленно отодвиньте обратно. Повторите 5 раз. </a:t>
            </a:r>
          </a:p>
          <a:p>
            <a:pPr lvl="0"/>
            <a:r>
              <a:rPr lang="ru-RU" dirty="0" smtClean="0"/>
              <a:t>Посмотрите в окно вдаль одну минуту.</a:t>
            </a:r>
            <a:endParaRPr lang="ru-RU" dirty="0"/>
          </a:p>
        </p:txBody>
      </p:sp>
      <p:pic>
        <p:nvPicPr>
          <p:cNvPr id="5" name="Содержимое 4" descr="http://zdd.1september.ru/2006/24/8-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285992"/>
            <a:ext cx="4038600" cy="293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ГИМНАСТИКА ДЛЯ ГЛАЗ.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Делается подушечками пальчиков. Видите точки вокруг глаз? Одна непарная, обозначена цифрой 1. Ставим указательный палец у себя между бровями, слегка надавливаем и рисуем столько раз букву О, сколько вам полных лет. (Взрослым – 15 раз). Остальные точки – 2, 3, 4 – парные. Массируем их пальцами обеих рук одновременно. </a:t>
            </a:r>
            <a:endParaRPr lang="ru-RU" dirty="0"/>
          </a:p>
        </p:txBody>
      </p:sp>
      <p:pic>
        <p:nvPicPr>
          <p:cNvPr id="5" name="Содержимое 4" descr="http://zdd.1september.ru/2006/24/8-3.gif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437606"/>
            <a:ext cx="29718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СОХРАНИТЬ ХОРОШЕЕ ЗРЕНИЕ.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                          ЦЕЛЬ:</a:t>
            </a:r>
          </a:p>
          <a:p>
            <a:r>
              <a:rPr lang="ru-RU" b="1" dirty="0" smtClean="0"/>
              <a:t> Научиться отличать поведение, способствующее укреплению здоровья, от поведения, вредного для здоровья.</a:t>
            </a:r>
          </a:p>
          <a:p>
            <a:r>
              <a:rPr lang="ru-RU" b="1" dirty="0" smtClean="0"/>
              <a:t>Закрепить знания о правилах гигиены.</a:t>
            </a:r>
          </a:p>
          <a:p>
            <a:r>
              <a:rPr lang="ru-RU" b="1" dirty="0" smtClean="0"/>
              <a:t>Обсудить вопрос: почему глаза – главные помощники человека, как за ними ухаживать.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БЕРЕЖНОГО ОТНОШЕНИЯ К ЗРЕНИЮ.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УМЫВАТЬСЯ ПО УТРАМ.</a:t>
            </a:r>
          </a:p>
          <a:p>
            <a:r>
              <a:rPr lang="ru-RU" dirty="0" smtClean="0"/>
              <a:t>СМОТРЕТЬ ТЕЛЕВИЗОР НЕ БОЛЕЕ 1 – 1,5 ЧАСОВ В ДЕНЬ.</a:t>
            </a:r>
          </a:p>
          <a:p>
            <a:r>
              <a:rPr lang="ru-RU" dirty="0" smtClean="0"/>
              <a:t>СИДЕТЬ НЕ БЛИЖЕ  3 МЕТРОВ ОТ ТЕЛЕВИЗОРА.</a:t>
            </a:r>
          </a:p>
          <a:p>
            <a:r>
              <a:rPr lang="ru-RU" dirty="0" smtClean="0"/>
              <a:t>НЕ ЧИТАТЬ ЛЁЖА.</a:t>
            </a:r>
          </a:p>
          <a:p>
            <a:r>
              <a:rPr lang="ru-RU" dirty="0" smtClean="0"/>
              <a:t>ДЕЛАТЬ ГИМНАСТИКУ ДЛЯ ГЛАЗ.</a:t>
            </a:r>
          </a:p>
          <a:p>
            <a:r>
              <a:rPr lang="ru-RU" dirty="0" smtClean="0"/>
              <a:t>ОБЕРЕГАТЬ ГЛАЗА ОТ ПОПАДАНИЯ В НИХ ИНОРОДЫХ ПРЕДМЕТОВ.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ЕЩЕ ПРАВИЛА ВЫ МОГЛИ БЫ ДОБАВИТЬ В ЭТОТ ПЕРЕЧЕНЬ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ОБСУДИТЕ ЭТО ДОМА С РОДИТЕЛЯМИ.</a:t>
            </a:r>
            <a:endParaRPr lang="ru-RU" dirty="0"/>
          </a:p>
        </p:txBody>
      </p:sp>
      <p:pic>
        <p:nvPicPr>
          <p:cNvPr id="3074" name="Picture 2" descr="C:\Users\23\Desktop\глаза\eye13_20070404_200490954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357562"/>
            <a:ext cx="3238516" cy="3238516"/>
          </a:xfrm>
          <a:prstGeom prst="rect">
            <a:avLst/>
          </a:prstGeom>
          <a:noFill/>
        </p:spPr>
      </p:pic>
      <p:pic>
        <p:nvPicPr>
          <p:cNvPr id="3075" name="Picture 3" descr="C:\Users\23\Desktop\глаза\eye10_20070404_146354549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429000"/>
            <a:ext cx="3119456" cy="311945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БЕРЕГИТЕ ЗРЕНИЕ </a:t>
            </a:r>
            <a:r>
              <a:rPr lang="en-US" dirty="0" smtClean="0"/>
              <a:t>!</a:t>
            </a:r>
            <a:endParaRPr lang="ru-RU" dirty="0"/>
          </a:p>
        </p:txBody>
      </p:sp>
      <p:pic>
        <p:nvPicPr>
          <p:cNvPr id="2050" name="Picture 2" descr="C:\Users\23\Desktop\глаза\глаза\ЕН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7486" y="1882775"/>
            <a:ext cx="6069027" cy="4572000"/>
          </a:xfrm>
          <a:prstGeom prst="rect">
            <a:avLst/>
          </a:prstGeom>
          <a:noFill/>
        </p:spPr>
      </p:pic>
      <p:pic>
        <p:nvPicPr>
          <p:cNvPr id="4" name="detskaya_-_raznocvetnaya_ig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1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СОХРАНИТЬ ХОРОШЕЕ ЗРЕНИЕ.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БЫВАЮТ НА СВЕТЕ ТАКИЕ ДЕТИ, КОТОРЫЕ ВСЕ ДЕЛАЮТ НАОБОРОТ.</a:t>
            </a:r>
          </a:p>
          <a:p>
            <a:pPr>
              <a:buNone/>
            </a:pPr>
            <a:r>
              <a:rPr lang="ru-RU" dirty="0" smtClean="0"/>
              <a:t>КОГДА ИМ ГОВОРЯТ: «УМОЙСЯ!» – ОНИ НЕ УМЫВАЮТСЯ.</a:t>
            </a:r>
          </a:p>
          <a:p>
            <a:pPr>
              <a:buNone/>
            </a:pPr>
            <a:r>
              <a:rPr lang="ru-RU" dirty="0" smtClean="0"/>
              <a:t>КОГДА ИМ ГОВОРЯТ: «НЕ ЛЕЗЬ В ЛУЖУ!» – ОНИ ЛЕЗУТ.</a:t>
            </a:r>
          </a:p>
          <a:p>
            <a:pPr>
              <a:buNone/>
            </a:pPr>
            <a:r>
              <a:rPr lang="ru-RU" dirty="0" smtClean="0"/>
              <a:t>ДЛЯ ТАКИХ ПИСАТЕЛЬ ГЕОРГИЙ ОСТЕР ПРИДУМАЛ  «ВРЕДНЫЕ СОВЕТЫ».</a:t>
            </a:r>
            <a:endParaRPr lang="ru-RU" dirty="0"/>
          </a:p>
        </p:txBody>
      </p:sp>
      <p:pic>
        <p:nvPicPr>
          <p:cNvPr id="5122" name="Picture 2" descr="C:\Users\23\Desktop\вредные с оветы\iCAWHMQ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142984"/>
            <a:ext cx="1143008" cy="111125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ВРЕДНЫЕ СОВЕТЫ.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Не бери чужое, если</a:t>
            </a:r>
          </a:p>
          <a:p>
            <a:pPr>
              <a:buNone/>
            </a:pPr>
            <a:r>
              <a:rPr lang="ru-RU" dirty="0" smtClean="0"/>
              <a:t>На тебя глядят чужие.</a:t>
            </a:r>
          </a:p>
          <a:p>
            <a:pPr>
              <a:buNone/>
            </a:pPr>
            <a:r>
              <a:rPr lang="ru-RU" dirty="0" smtClean="0"/>
              <a:t>Пусть они глаза закроют</a:t>
            </a:r>
          </a:p>
          <a:p>
            <a:pPr>
              <a:buNone/>
            </a:pPr>
            <a:r>
              <a:rPr lang="ru-RU" dirty="0" smtClean="0"/>
              <a:t>Или выйдут на часок.</a:t>
            </a:r>
          </a:p>
          <a:p>
            <a:pPr>
              <a:buNone/>
            </a:pPr>
            <a:r>
              <a:rPr lang="ru-RU" dirty="0" smtClean="0"/>
              <a:t> А своих чего бояться!</a:t>
            </a:r>
          </a:p>
          <a:p>
            <a:pPr>
              <a:buNone/>
            </a:pPr>
            <a:r>
              <a:rPr lang="ru-RU" dirty="0" smtClean="0"/>
              <a:t>Про своих свои не скажут.</a:t>
            </a:r>
          </a:p>
          <a:p>
            <a:pPr>
              <a:buNone/>
            </a:pPr>
            <a:r>
              <a:rPr lang="ru-RU" dirty="0" smtClean="0"/>
              <a:t>Пусть глядят. Хватай чужое</a:t>
            </a:r>
          </a:p>
          <a:p>
            <a:pPr>
              <a:buNone/>
            </a:pPr>
            <a:r>
              <a:rPr lang="ru-RU" dirty="0" smtClean="0"/>
              <a:t> И тащи его к своим.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23\Desktop\вредные с оветы\iCAYFDRY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447" y="1722438"/>
            <a:ext cx="3050105" cy="45259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ВРЕДНЫЕ СОВЕТЫ.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Никогда вопросов глупых</a:t>
            </a:r>
          </a:p>
          <a:p>
            <a:pPr>
              <a:buNone/>
            </a:pPr>
            <a:r>
              <a:rPr lang="ru-RU" dirty="0" smtClean="0"/>
              <a:t>     Сам себе не задавай,</a:t>
            </a:r>
          </a:p>
          <a:p>
            <a:pPr>
              <a:buNone/>
            </a:pPr>
            <a:r>
              <a:rPr lang="ru-RU" dirty="0" smtClean="0"/>
              <a:t>     А не то еще глупее</a:t>
            </a:r>
          </a:p>
          <a:p>
            <a:pPr>
              <a:buNone/>
            </a:pPr>
            <a:r>
              <a:rPr lang="ru-RU" dirty="0" smtClean="0"/>
              <a:t>     Ты найдешь на них ответ.</a:t>
            </a:r>
          </a:p>
          <a:p>
            <a:pPr>
              <a:buNone/>
            </a:pPr>
            <a:r>
              <a:rPr lang="ru-RU" dirty="0" smtClean="0"/>
              <a:t>     Если глупые вопросы</a:t>
            </a:r>
          </a:p>
          <a:p>
            <a:pPr>
              <a:buNone/>
            </a:pPr>
            <a:r>
              <a:rPr lang="ru-RU" dirty="0" smtClean="0"/>
              <a:t>     Появились в голове,</a:t>
            </a:r>
          </a:p>
          <a:p>
            <a:pPr>
              <a:buNone/>
            </a:pPr>
            <a:r>
              <a:rPr lang="ru-RU" dirty="0" smtClean="0"/>
              <a:t>     Задавай их сразу взрослым.</a:t>
            </a:r>
          </a:p>
          <a:p>
            <a:pPr>
              <a:buNone/>
            </a:pPr>
            <a:r>
              <a:rPr lang="ru-RU" dirty="0" smtClean="0"/>
              <a:t>     Пусть у них трещат мозги.</a:t>
            </a:r>
            <a:endParaRPr lang="ru-RU" dirty="0"/>
          </a:p>
        </p:txBody>
      </p:sp>
      <p:pic>
        <p:nvPicPr>
          <p:cNvPr id="2051" name="Picture 3" descr="C:\Users\23\Desktop\вредные с оветы\iCANROVOC - копи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14" y="1722438"/>
            <a:ext cx="3409971" cy="452596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ВРЕДНЫЕ СОВЕТЫ.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Если вы по коридору</a:t>
            </a:r>
          </a:p>
          <a:p>
            <a:pPr>
              <a:buNone/>
            </a:pPr>
            <a:r>
              <a:rPr lang="ru-RU" dirty="0" smtClean="0"/>
              <a:t>     Мчитесь на велосипеде,</a:t>
            </a:r>
          </a:p>
          <a:p>
            <a:pPr>
              <a:buNone/>
            </a:pPr>
            <a:r>
              <a:rPr lang="ru-RU" dirty="0" smtClean="0"/>
              <a:t>     А навстречу вам из ванной</a:t>
            </a:r>
          </a:p>
          <a:p>
            <a:pPr>
              <a:buNone/>
            </a:pPr>
            <a:r>
              <a:rPr lang="ru-RU" dirty="0" smtClean="0"/>
              <a:t>     Вышел папа погулять,</a:t>
            </a:r>
          </a:p>
          <a:p>
            <a:pPr>
              <a:buNone/>
            </a:pPr>
            <a:r>
              <a:rPr lang="ru-RU" dirty="0" smtClean="0"/>
              <a:t>     Не сворачивайте в кухню,</a:t>
            </a:r>
          </a:p>
          <a:p>
            <a:pPr>
              <a:buNone/>
            </a:pPr>
            <a:r>
              <a:rPr lang="ru-RU" dirty="0" smtClean="0"/>
              <a:t>     В кухне - твердый холодильник.</a:t>
            </a:r>
          </a:p>
          <a:p>
            <a:pPr>
              <a:buNone/>
            </a:pPr>
            <a:r>
              <a:rPr lang="ru-RU" dirty="0" smtClean="0"/>
              <a:t>     Тормозите лучше в папу.</a:t>
            </a:r>
          </a:p>
          <a:p>
            <a:pPr>
              <a:buNone/>
            </a:pPr>
            <a:r>
              <a:rPr lang="ru-RU" dirty="0" smtClean="0"/>
              <a:t>     Папа мягкий. Он простит.</a:t>
            </a:r>
            <a:endParaRPr lang="ru-RU" dirty="0"/>
          </a:p>
        </p:txBody>
      </p:sp>
      <p:pic>
        <p:nvPicPr>
          <p:cNvPr id="4098" name="Picture 2" descr="C:\Users\23\Desktop\вредные с оветы\iCANBNDX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714620"/>
            <a:ext cx="2032007" cy="2418258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2852758" cy="349251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23\Desktop\вредные с оветы\iCANBNDX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714488"/>
            <a:ext cx="3571900" cy="425085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ОПИШИТЕ ЧЕЛОВЕКА, КОТОРЫЙ ВЫПОЛНИЛ ЭТИ ВРЕДНЫЕ СОВЕТЫ.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                        КАКИЕ СОВЕТЫ ДАЛИ БЫ ЕМУ ВЫ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3074" name="Picture 2" descr="C:\Users\23\Desktop\вредные с оветы\iCAL9436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8442" b="844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НА НОЧЬ ДВА ОКОНЦА</a:t>
            </a:r>
          </a:p>
          <a:p>
            <a:pPr>
              <a:buNone/>
            </a:pPr>
            <a:r>
              <a:rPr lang="ru-RU" dirty="0" smtClean="0"/>
              <a:t>                    САМИ ЗАКРЫВАЮТСЯ,</a:t>
            </a:r>
          </a:p>
          <a:p>
            <a:pPr>
              <a:buNone/>
            </a:pPr>
            <a:r>
              <a:rPr lang="ru-RU" dirty="0" smtClean="0"/>
              <a:t>                    А С ВОСХОДОМ СОЛНЦА</a:t>
            </a:r>
          </a:p>
          <a:p>
            <a:pPr>
              <a:buNone/>
            </a:pPr>
            <a:r>
              <a:rPr lang="ru-RU" dirty="0" smtClean="0"/>
              <a:t>                    САМИ ОТКРЫВАЮТСЯ. 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ОТГАДКА.</a:t>
            </a:r>
            <a:endParaRPr lang="ru-RU" dirty="0"/>
          </a:p>
        </p:txBody>
      </p:sp>
      <p:pic>
        <p:nvPicPr>
          <p:cNvPr id="1026" name="Picture 2" descr="C:\Users\23\Desktop\глаза\глаза\ЕН7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8229600" cy="312724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266</TotalTime>
  <Words>650</Words>
  <Application>Microsoft Office PowerPoint</Application>
  <PresentationFormat>Экран (4:3)</PresentationFormat>
  <Paragraphs>96</Paragraphs>
  <Slides>22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Яркая</vt:lpstr>
      <vt:lpstr>КАК  СОХРАНИТЬ ХОРОШЕЕ ЗРЕНИЕ.</vt:lpstr>
      <vt:lpstr>КАК СОХРАНИТЬ ХОРОШЕЕ ЗРЕНИЕ.</vt:lpstr>
      <vt:lpstr>КАК СОХРАНИТЬ ХОРОШЕЕ ЗРЕНИЕ.</vt:lpstr>
      <vt:lpstr>ВРЕДНЫЕ СОВЕТЫ.</vt:lpstr>
      <vt:lpstr>ВРЕДНЫЕ СОВЕТЫ.</vt:lpstr>
      <vt:lpstr>ВРЕДНЫЕ СОВЕТЫ.</vt:lpstr>
      <vt:lpstr>ОПИШИТЕ ЧЕЛОВЕКА, КОТОРЫЙ ВЫПОЛНИЛ ЭТИ ВРЕДНЫЕ СОВЕТЫ.</vt:lpstr>
      <vt:lpstr>ЗАГАДКА.</vt:lpstr>
      <vt:lpstr>ОТГАДКА.</vt:lpstr>
      <vt:lpstr>                        КАК ВЫ ДОГАДАЛИСЬ?</vt:lpstr>
      <vt:lpstr>СТРОЕНИЕ ГЛАЗА.</vt:lpstr>
      <vt:lpstr>СТРОЕНИЕ ГЛАЗА.</vt:lpstr>
      <vt:lpstr>КАК СОХРАНИТЬ ЗРЕНИЕ.</vt:lpstr>
      <vt:lpstr>ГИМНАСТИКА ДЛЯ ГЛАЗ. УПРАЖНЕНИЕ «БУРАТИНО».</vt:lpstr>
      <vt:lpstr>            КАК СОХРАНИТЬ ХОРОШЕЕ ЗРЕНИЕ.</vt:lpstr>
      <vt:lpstr>КАК СОХРАНИТЬ ХОРОШЕЕ ЗРЕНИЕ.</vt:lpstr>
      <vt:lpstr>ПРАВИЛА БЕРЕЖНОГО ОТНОШЕНИЯ К ЗРЕНИЮ.</vt:lpstr>
      <vt:lpstr>      ГИМНАСТИКА ДЛЯ ГЛАЗ.</vt:lpstr>
      <vt:lpstr>      ГИМНАСТИКА ДЛЯ ГЛАЗ.</vt:lpstr>
      <vt:lpstr>ПРАВИЛА БЕРЕЖНОГО ОТНОШЕНИЯ К ЗРЕНИЮ.</vt:lpstr>
      <vt:lpstr>ДОМАШНЕЕ ЗАДАНИЕ:</vt:lpstr>
      <vt:lpstr>         БЕРЕГИТЕ ЗРЕНИЕ 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 СОХРАНИТЬ ХОРОШЕЕ ЗРЕНИЕ.</dc:title>
  <dc:creator>Admin</dc:creator>
  <cp:lastModifiedBy>Мосалова</cp:lastModifiedBy>
  <cp:revision>52</cp:revision>
  <dcterms:created xsi:type="dcterms:W3CDTF">2010-02-26T16:46:53Z</dcterms:created>
  <dcterms:modified xsi:type="dcterms:W3CDTF">2013-01-22T08:28:20Z</dcterms:modified>
</cp:coreProperties>
</file>