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1170-D5F2-4CEF-8548-AC019928BC1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3935-B173-40DF-9FDE-ED8D532B2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0382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586054"/>
            <a:ext cx="4057656" cy="4057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4182" y="307769"/>
            <a:ext cx="672558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Устройство персонального компьютера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714752"/>
            <a:ext cx="3643338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начала просмотра нажмите Левой кнопкой мыши в любой части экрана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810" y="2143116"/>
            <a:ext cx="601799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СИСТЕМНЫЙ БЛОК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10" y="2943222"/>
            <a:ext cx="364452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МОНИТОР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810" y="5526961"/>
            <a:ext cx="901266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ПЕРИФЕРИЙНЫЕ УСТРОЙСТВА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10" y="3786190"/>
            <a:ext cx="438376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КЛАВИАТУРА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810" y="4669705"/>
            <a:ext cx="504702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МАНИПУЛЯТОР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14290"/>
            <a:ext cx="7718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состав персонального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компьютера (ПК) входят: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7572396" y="6286520"/>
            <a:ext cx="1367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66893" y="1142984"/>
            <a:ext cx="4791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Системный блок это</a:t>
            </a:r>
            <a:r>
              <a:rPr lang="en-US" sz="2400" dirty="0" smtClean="0"/>
              <a:t> </a:t>
            </a:r>
            <a:r>
              <a:rPr lang="ru-RU" sz="2400" dirty="0" smtClean="0"/>
              <a:t>самая важная часть</a:t>
            </a:r>
          </a:p>
          <a:p>
            <a:pPr algn="ctr"/>
            <a:r>
              <a:rPr lang="ru-RU" sz="2400" dirty="0" smtClean="0"/>
              <a:t>Персонального Компьютера (ПК).</a:t>
            </a:r>
          </a:p>
          <a:p>
            <a:pPr algn="ctr"/>
            <a:r>
              <a:rPr lang="ru-RU" sz="2400" dirty="0" smtClean="0"/>
              <a:t>Внутри системного блока находится</a:t>
            </a:r>
          </a:p>
          <a:p>
            <a:pPr algn="ctr"/>
            <a:r>
              <a:rPr lang="ru-RU" sz="2400" dirty="0" smtClean="0"/>
              <a:t>БЛОК ПИТАНИЯ,</a:t>
            </a:r>
          </a:p>
          <a:p>
            <a:pPr algn="ctr"/>
            <a:r>
              <a:rPr lang="ru-RU" sz="2400" dirty="0" smtClean="0"/>
              <a:t>МАТЕРИНСКАЯ ПЛАТА,</a:t>
            </a:r>
          </a:p>
          <a:p>
            <a:pPr algn="ctr"/>
            <a:r>
              <a:rPr lang="ru-RU" sz="2400" dirty="0" smtClean="0"/>
              <a:t>ДИСКОВОДЫ ГИБКИХ ДИСКОВ,</a:t>
            </a:r>
          </a:p>
          <a:p>
            <a:pPr algn="ctr"/>
            <a:r>
              <a:rPr lang="ru-RU" sz="2400" dirty="0" smtClean="0"/>
              <a:t>ЖЕСТКИЙ ДИСК</a:t>
            </a:r>
          </a:p>
          <a:p>
            <a:pPr algn="ctr"/>
            <a:r>
              <a:rPr lang="ru-RU" sz="2400" dirty="0" smtClean="0"/>
              <a:t> прочие устройства также подключаются</a:t>
            </a:r>
          </a:p>
          <a:p>
            <a:pPr algn="ctr"/>
            <a:r>
              <a:rPr lang="ru-RU" sz="2400" dirty="0" smtClean="0"/>
              <a:t>к системному блоку</a:t>
            </a:r>
          </a:p>
          <a:p>
            <a:pPr algn="ctr"/>
            <a:r>
              <a:rPr lang="ru-RU" sz="2400" dirty="0" smtClean="0"/>
              <a:t>Поэтому без системного блока </a:t>
            </a:r>
          </a:p>
          <a:p>
            <a:pPr algn="ctr"/>
            <a:r>
              <a:rPr lang="ru-RU" sz="2400" dirty="0"/>
              <a:t>к</a:t>
            </a:r>
            <a:r>
              <a:rPr lang="ru-RU" sz="2400" dirty="0" smtClean="0"/>
              <a:t>омпьютер – не компьютер</a:t>
            </a:r>
          </a:p>
        </p:txBody>
      </p:sp>
      <p:pic>
        <p:nvPicPr>
          <p:cNvPr id="6" name="Рисунок 5" descr="14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3824354" cy="5643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0100" y="142852"/>
            <a:ext cx="6737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СИСТЕМНЫЙ БЛОК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7572396" y="6286520"/>
            <a:ext cx="1367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8079" y="1142984"/>
            <a:ext cx="4791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Монитор тоже не менее важная часть</a:t>
            </a:r>
          </a:p>
          <a:p>
            <a:pPr algn="ctr"/>
            <a:r>
              <a:rPr lang="ru-RU" sz="2400" dirty="0" smtClean="0"/>
              <a:t>Персонального Компьютера (ПК)</a:t>
            </a:r>
          </a:p>
          <a:p>
            <a:pPr algn="ctr"/>
            <a:r>
              <a:rPr lang="ru-RU" sz="2400" dirty="0" smtClean="0"/>
              <a:t>Ведь компьютер предназначен прежде всего для работы с информацией.</a:t>
            </a:r>
          </a:p>
          <a:p>
            <a:pPr algn="ctr"/>
            <a:r>
              <a:rPr lang="ru-RU" sz="2400" dirty="0" smtClean="0"/>
              <a:t>Как же работать, если даже не видишь с чем ты работаешь?</a:t>
            </a:r>
          </a:p>
          <a:p>
            <a:pPr algn="ctr"/>
            <a:r>
              <a:rPr lang="ru-RU" sz="2400" dirty="0" smtClean="0"/>
              <a:t>Поэтому монитор – очень важная часть компьютера.</a:t>
            </a:r>
          </a:p>
          <a:p>
            <a:pPr algn="ctr"/>
            <a:r>
              <a:rPr lang="ru-RU" sz="2400" dirty="0" smtClean="0"/>
              <a:t>Он служит для вывода информации.</a:t>
            </a:r>
          </a:p>
          <a:p>
            <a:pPr algn="ctr"/>
            <a:r>
              <a:rPr lang="ru-RU" sz="2400" dirty="0" smtClean="0"/>
              <a:t>Без монитора невозможна работа компьютера.</a:t>
            </a:r>
          </a:p>
        </p:txBody>
      </p:sp>
      <p:pic>
        <p:nvPicPr>
          <p:cNvPr id="7" name="Рисунок 6" descr="12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57158" y="1000108"/>
            <a:ext cx="3823838" cy="52864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69464" y="214290"/>
            <a:ext cx="406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МОНИТОР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7572396" y="6286520"/>
            <a:ext cx="1367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peed link dark metal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3955111" cy="235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8079" y="1285860"/>
            <a:ext cx="4791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Клавиатура также очень важная часть</a:t>
            </a:r>
          </a:p>
          <a:p>
            <a:pPr algn="ctr"/>
            <a:r>
              <a:rPr lang="ru-RU" sz="2400" dirty="0" smtClean="0"/>
              <a:t>Персонального Компьютера (ПК).</a:t>
            </a:r>
          </a:p>
          <a:p>
            <a:pPr algn="ctr"/>
            <a:r>
              <a:rPr lang="ru-RU" sz="2400" dirty="0" smtClean="0"/>
              <a:t>Без клавиатуры невозможно ввести информацию в компьютер.</a:t>
            </a:r>
          </a:p>
          <a:p>
            <a:pPr algn="ctr"/>
            <a:r>
              <a:rPr lang="ru-RU" sz="2400" dirty="0" smtClean="0"/>
              <a:t>А если нельзя ввести информацию, то нельзя и обработать её.</a:t>
            </a:r>
          </a:p>
          <a:p>
            <a:pPr algn="ctr"/>
            <a:r>
              <a:rPr lang="ru-RU" sz="2400" dirty="0" smtClean="0"/>
              <a:t>Клавиатура служит для ввода информации.</a:t>
            </a:r>
          </a:p>
          <a:p>
            <a:pPr algn="ctr"/>
            <a:r>
              <a:rPr lang="ru-RU" sz="2400" dirty="0" smtClean="0"/>
              <a:t>Без клавиатуры также невозможна работа компьютера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14290"/>
            <a:ext cx="4897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КЛАВИАТУРА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7572396" y="6286520"/>
            <a:ext cx="1367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8079" y="1285860"/>
            <a:ext cx="47913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Манипулятор</a:t>
            </a:r>
          </a:p>
          <a:p>
            <a:pPr algn="ctr"/>
            <a:r>
              <a:rPr lang="ru-RU" sz="2400" dirty="0" smtClean="0"/>
              <a:t>(чаще всего это мышь) </a:t>
            </a:r>
          </a:p>
          <a:p>
            <a:pPr algn="ctr"/>
            <a:r>
              <a:rPr lang="ru-RU" sz="2400" dirty="0" smtClean="0"/>
              <a:t>С помощью манипулятора можно рисовать, перемещать объекты, ну а управление современной компьютерной игрой без манипулятора почти невозможно.</a:t>
            </a:r>
          </a:p>
          <a:p>
            <a:pPr algn="ctr"/>
            <a:r>
              <a:rPr lang="ru-RU" sz="2400" dirty="0" smtClean="0"/>
              <a:t>Однако  манипулятор не является необходимым  устройством для работы ПК. Без него можно обойтись, используя клавиатуру. Конечно, это менее удобно, но это лишь вопрос практики.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0875" y="214290"/>
            <a:ext cx="5642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МАНИПУЛЯТОР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800_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786322"/>
            <a:ext cx="1981912" cy="1892726"/>
          </a:xfrm>
          <a:prstGeom prst="rect">
            <a:avLst/>
          </a:prstGeom>
        </p:spPr>
      </p:pic>
      <p:pic>
        <p:nvPicPr>
          <p:cNvPr id="9" name="Рисунок 8" descr="257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143248"/>
            <a:ext cx="1600499" cy="2262190"/>
          </a:xfrm>
          <a:prstGeom prst="rect">
            <a:avLst/>
          </a:prstGeom>
        </p:spPr>
      </p:pic>
      <p:pic>
        <p:nvPicPr>
          <p:cNvPr id="10" name="Рисунок 9" descr="500016_v0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285860"/>
            <a:ext cx="2500330" cy="1358513"/>
          </a:xfrm>
          <a:prstGeom prst="rect">
            <a:avLst/>
          </a:prstGeom>
        </p:spPr>
      </p:pic>
      <p:pic>
        <p:nvPicPr>
          <p:cNvPr id="11" name="Рисунок 10" descr="18085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500306"/>
            <a:ext cx="810768" cy="1530096"/>
          </a:xfrm>
          <a:prstGeom prst="rect">
            <a:avLst/>
          </a:prstGeom>
        </p:spPr>
      </p:pic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7572396" y="6286520"/>
            <a:ext cx="1367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age_dw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500438"/>
            <a:ext cx="1838325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8079" y="1285860"/>
            <a:ext cx="4791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Эти устройства называются так, потому что находятся на некотором удалении от компьютера (периферии).</a:t>
            </a:r>
          </a:p>
          <a:p>
            <a:pPr algn="ctr"/>
            <a:r>
              <a:rPr lang="ru-RU" sz="2400" dirty="0" smtClean="0"/>
              <a:t>К ним относятся: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71470" y="169111"/>
            <a:ext cx="93583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ПЕРИФЕРИЙНЫЕ УСТРОЙСТВА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5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2143108" cy="1838385"/>
          </a:xfrm>
          <a:prstGeom prst="rect">
            <a:avLst/>
          </a:prstGeom>
        </p:spPr>
      </p:pic>
      <p:pic>
        <p:nvPicPr>
          <p:cNvPr id="10" name="Рисунок 9" descr="2328819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00298" y="1785926"/>
            <a:ext cx="1712607" cy="2071702"/>
          </a:xfrm>
          <a:prstGeom prst="rect">
            <a:avLst/>
          </a:prstGeom>
        </p:spPr>
      </p:pic>
      <p:pic>
        <p:nvPicPr>
          <p:cNvPr id="11" name="Рисунок 10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4665" y="1000108"/>
            <a:ext cx="1084327" cy="1785950"/>
          </a:xfrm>
          <a:prstGeom prst="rect">
            <a:avLst/>
          </a:prstGeom>
        </p:spPr>
      </p:pic>
      <p:pic>
        <p:nvPicPr>
          <p:cNvPr id="12" name="Рисунок 11" descr="apitcomp.rugc2yT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071810"/>
            <a:ext cx="1928826" cy="1928826"/>
          </a:xfrm>
          <a:prstGeom prst="rect">
            <a:avLst/>
          </a:prstGeom>
        </p:spPr>
      </p:pic>
      <p:pic>
        <p:nvPicPr>
          <p:cNvPr id="13" name="Рисунок 12" descr="izz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5286388"/>
            <a:ext cx="1632868" cy="928694"/>
          </a:xfrm>
          <a:prstGeom prst="rect">
            <a:avLst/>
          </a:prstGeom>
        </p:spPr>
      </p:pic>
      <p:pic>
        <p:nvPicPr>
          <p:cNvPr id="16" name="Рисунок 15" descr="500caba969ef8098df47c43d525f284f_d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0726" y="4929174"/>
            <a:ext cx="1974193" cy="164309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72066" y="3143248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Звуковые колонки;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72066" y="3500273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Наушники;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72066" y="3873957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Микрофоны;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72066" y="4286256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Принтеры;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72066" y="4698555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Сканеры;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72066" y="5127183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Модемы;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72066" y="5555811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Проекторы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5929330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 т.п.</a:t>
            </a:r>
          </a:p>
        </p:txBody>
      </p:sp>
      <p:sp>
        <p:nvSpPr>
          <p:cNvPr id="33" name="Прямоугольник 32">
            <a:hlinkClick r:id="" action="ppaction://hlinkshowjump?jump=nextslide"/>
          </p:cNvPr>
          <p:cNvSpPr/>
          <p:nvPr/>
        </p:nvSpPr>
        <p:spPr>
          <a:xfrm>
            <a:off x="7572396" y="6286520"/>
            <a:ext cx="1367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2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40898" y="4786322"/>
            <a:ext cx="1188490" cy="164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28586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Персональный Компьютер (ПК) состоит из: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85736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СИСТЕМНОГО БЛОКА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28599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МОНИТОРА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1" y="3571876"/>
            <a:ext cx="371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 ПЕРИФЕРИЙНЫХ УСТРОЙСТВ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714620"/>
            <a:ext cx="3663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 КЛАВИАТУРЫ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115076"/>
            <a:ext cx="424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 МАНИПУЛЯТОРА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35769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Персональный Компьютер (ПК) не может работать без: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507207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СИСТЕМНОГО БЛОКА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550070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МОНИТОРА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1" y="592933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 КЛАВИАТУРЫ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214290"/>
            <a:ext cx="499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Подведем итог: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Рисунок 16" descr="772672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85926"/>
            <a:ext cx="3047995" cy="2285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alpha val="41000"/>
              </a:schemeClr>
            </a:solidFill>
          </a:ln>
        </p:spPr>
      </p:pic>
      <p:pic>
        <p:nvPicPr>
          <p:cNvPr id="18" name="Рисунок 17" descr="14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929198"/>
            <a:ext cx="1113441" cy="1643098"/>
          </a:xfrm>
          <a:prstGeom prst="rect">
            <a:avLst/>
          </a:prstGeom>
        </p:spPr>
      </p:pic>
      <p:pic>
        <p:nvPicPr>
          <p:cNvPr id="22" name="Рисунок 21" descr="speed link dark metal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5286388"/>
            <a:ext cx="191763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</TotalTime>
  <Words>344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Дивасовская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информатики</dc:creator>
  <cp:lastModifiedBy>Олег</cp:lastModifiedBy>
  <cp:revision>26</cp:revision>
  <dcterms:created xsi:type="dcterms:W3CDTF">2010-05-03T10:38:12Z</dcterms:created>
  <dcterms:modified xsi:type="dcterms:W3CDTF">2013-01-30T19:15:52Z</dcterms:modified>
</cp:coreProperties>
</file>