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66"/>
                </a:solidFill>
              </a:rPr>
              <a:t>Сформулируйте вывод урока, опираясь на ответы к вопросам</a:t>
            </a:r>
            <a:endParaRPr lang="ru-RU" i="1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43050"/>
            <a:ext cx="8848756" cy="4857784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/>
              <a:t>Что называется магнитным полем? Каковы его свойства? </a:t>
            </a:r>
          </a:p>
          <a:p>
            <a:r>
              <a:rPr lang="ru-RU" sz="2800" b="1" dirty="0" smtClean="0"/>
              <a:t>Магнитная индукция. Линии магнитной индукции.</a:t>
            </a:r>
          </a:p>
          <a:p>
            <a:r>
              <a:rPr lang="ru-RU" sz="2800" b="1" dirty="0" smtClean="0"/>
              <a:t>Какие силы в магнитном поле вы знаете.</a:t>
            </a:r>
          </a:p>
          <a:p>
            <a:r>
              <a:rPr lang="ru-RU" sz="2800" b="1" dirty="0" smtClean="0"/>
              <a:t>Правило Буравчика. Правило левой руки.</a:t>
            </a:r>
          </a:p>
          <a:p>
            <a:r>
              <a:rPr lang="ru-RU" sz="2800" b="1" dirty="0" smtClean="0"/>
              <a:t>Что называется магнитным полем Земли?</a:t>
            </a:r>
          </a:p>
          <a:p>
            <a:r>
              <a:rPr lang="ru-RU" sz="2800" b="1" dirty="0" smtClean="0"/>
              <a:t>Какие проявления вы знаете. Перечислите.</a:t>
            </a:r>
          </a:p>
          <a:p>
            <a:r>
              <a:rPr lang="ru-RU" sz="2800" b="1" dirty="0" smtClean="0"/>
              <a:t>Как связаны явление северное сияние и магнитное поле?</a:t>
            </a:r>
          </a:p>
          <a:p>
            <a:r>
              <a:rPr lang="ru-RU" sz="2800" b="1" dirty="0" smtClean="0"/>
              <a:t>Что нового и интересного вы узнали сегодня. Где и когда можно применить эти знания? </a:t>
            </a:r>
          </a:p>
          <a:p>
            <a:r>
              <a:rPr lang="ru-RU" sz="2800" b="1" dirty="0" smtClean="0"/>
              <a:t>Сделайте вывод.</a:t>
            </a:r>
            <a:endParaRPr lang="ru-RU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81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Сформулируйте вывод урока, опираясь на ответы к вопросам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Сформулируйте вывод урока, опираясь на ответы к вопросам</dc:title>
  <dc:creator>8 А Солнышки</dc:creator>
  <cp:lastModifiedBy>Bekk</cp:lastModifiedBy>
  <cp:revision>4</cp:revision>
  <dcterms:created xsi:type="dcterms:W3CDTF">2012-03-23T04:37:22Z</dcterms:created>
  <dcterms:modified xsi:type="dcterms:W3CDTF">2013-01-27T21:50:25Z</dcterms:modified>
</cp:coreProperties>
</file>