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Раскрыть  </a:t>
            </a:r>
            <a:r>
              <a:rPr lang="ru-RU" dirty="0" smtClean="0"/>
              <a:t>устно следующие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Магнитное поле. Однородное магнитное поле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Электрический заряд.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Магнитное поле проводника с током.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Свойства магнитного поля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Магнитная индукция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Линии магнитной индукции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Сила Ампера. </a:t>
            </a:r>
            <a:r>
              <a:rPr lang="ru-RU" smtClean="0"/>
              <a:t>Сила Лоренца.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Правило буравчика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Правило левой руки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39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Раскрыть  устно следующие понятия: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Расскрыть  устно следующие понятия:</dc:title>
  <dc:creator>8 А Солнышки</dc:creator>
  <cp:lastModifiedBy>Bekk</cp:lastModifiedBy>
  <cp:revision>4</cp:revision>
  <dcterms:created xsi:type="dcterms:W3CDTF">2012-03-22T04:49:57Z</dcterms:created>
  <dcterms:modified xsi:type="dcterms:W3CDTF">2013-01-14T13:53:42Z</dcterms:modified>
</cp:coreProperties>
</file>