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Да-Нетка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     1. Магнитное поле особый вид материи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     2. Магнитное поле образуется вокруг электрического тока.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    3.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Линии однородного магнитного поля параллельны друг другу и расположены с одинаковой частотой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  4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.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Одноименные полюса магнитов притягиваются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  5.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Магнитные линии являются прямыми линиями.</a:t>
            </a:r>
          </a:p>
          <a:p>
            <a:pPr>
              <a:buNone/>
            </a:pP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Ответы</a:t>
            </a:r>
            <a:br>
              <a:rPr lang="ru-RU" sz="4900" dirty="0" smtClean="0"/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1.  Да</a:t>
            </a:r>
          </a:p>
          <a:p>
            <a:pPr algn="ctr">
              <a:buNone/>
            </a:pPr>
            <a:r>
              <a:rPr lang="ru-RU" sz="4800" b="1" dirty="0" smtClean="0"/>
              <a:t>2.  Да</a:t>
            </a:r>
          </a:p>
          <a:p>
            <a:pPr algn="ctr">
              <a:buNone/>
            </a:pPr>
            <a:r>
              <a:rPr lang="ru-RU" sz="4800" b="1" dirty="0" smtClean="0"/>
              <a:t>3.  Нет</a:t>
            </a:r>
          </a:p>
          <a:p>
            <a:pPr algn="ctr">
              <a:buNone/>
            </a:pPr>
            <a:r>
              <a:rPr lang="ru-RU" sz="4800" b="1" dirty="0" smtClean="0"/>
              <a:t>4. Да</a:t>
            </a:r>
          </a:p>
          <a:p>
            <a:pPr algn="ctr">
              <a:buNone/>
            </a:pPr>
            <a:r>
              <a:rPr lang="ru-RU" sz="4800" b="1" dirty="0" smtClean="0"/>
              <a:t>5. Нет</a:t>
            </a:r>
            <a:endParaRPr lang="ru-RU" sz="4800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69</Words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«Да-Нетка»</vt:lpstr>
      <vt:lpstr> 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«Да-Нетка»</dc:title>
  <dc:creator>8 А Солнышки</dc:creator>
  <cp:lastModifiedBy>User</cp:lastModifiedBy>
  <cp:revision>16</cp:revision>
  <dcterms:created xsi:type="dcterms:W3CDTF">2012-03-22T04:49:41Z</dcterms:created>
  <dcterms:modified xsi:type="dcterms:W3CDTF">2012-03-23T01:41:09Z</dcterms:modified>
</cp:coreProperties>
</file>