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0B6DC0-C98A-49A3-BB8A-33775523CE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CD387A-F3B0-49FC-9E13-6A45C5F76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Современная Пермь.</a:t>
            </a:r>
            <a:br>
              <a:rPr lang="ru-RU" dirty="0" smtClean="0"/>
            </a:br>
            <a:r>
              <a:rPr lang="ru-RU" dirty="0" err="1" smtClean="0"/>
              <a:t>Арт-объекты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 и против.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2708920"/>
            <a:ext cx="2987824" cy="2736304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работы </a:t>
            </a:r>
            <a:r>
              <a:rPr lang="ru-RU" dirty="0" err="1" smtClean="0"/>
              <a:t>Свяшковой</a:t>
            </a:r>
            <a:r>
              <a:rPr lang="ru-RU" dirty="0" smtClean="0"/>
              <a:t> В.</a:t>
            </a:r>
          </a:p>
          <a:p>
            <a:r>
              <a:rPr lang="ru-RU" dirty="0" smtClean="0"/>
              <a:t>Группа СТ-10-7</a:t>
            </a:r>
            <a:endParaRPr lang="ru-RU" dirty="0"/>
          </a:p>
        </p:txBody>
      </p:sp>
      <p:pic>
        <p:nvPicPr>
          <p:cNvPr id="23556" name="Picture 4" descr="Картинка 3 из 1039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54"/>
            <a:ext cx="6084168" cy="4952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4008" y="1052736"/>
            <a:ext cx="4499992" cy="55446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Современная Пермь – это сердце Урала, центр науки, культуры и промышленности, крупный порт на р. Каме. Это прекрасный город, имеющий длинную историю и удивительный облик.</a:t>
            </a:r>
            <a:br>
              <a:rPr lang="ru-RU" dirty="0" smtClean="0"/>
            </a:br>
            <a:r>
              <a:rPr lang="ru-RU" dirty="0" smtClean="0"/>
              <a:t>Особенностью Перми является гармоничное соседство старинных церквей и зданий с современными новостройками.</a:t>
            </a:r>
            <a:br>
              <a:rPr lang="ru-RU" dirty="0" smtClean="0"/>
            </a:br>
            <a:r>
              <a:rPr lang="ru-RU" dirty="0" smtClean="0"/>
              <a:t>На что же можно посмотреть в Перми? Вы даже не представляете, сколько удивительных мест здесь можно найти! Мегаполис постепенно становится культурной столицей Южного Урала. Город действительно богат различными архитектурными и скульптурными памятниками, среди которых можно встретить довольно много забавных.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260648"/>
            <a:ext cx="4176464" cy="1143000"/>
          </a:xfrm>
        </p:spPr>
        <p:txBody>
          <a:bodyPr/>
          <a:lstStyle/>
          <a:p>
            <a:r>
              <a:rPr lang="ru-RU" dirty="0" smtClean="0"/>
              <a:t>Пермь сегодня</a:t>
            </a:r>
            <a:endParaRPr lang="ru-RU" dirty="0"/>
          </a:p>
        </p:txBody>
      </p:sp>
      <p:pic>
        <p:nvPicPr>
          <p:cNvPr id="26626" name="Picture 2" descr="Картинка 3 из 1654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5004048" cy="4572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292080" y="980728"/>
            <a:ext cx="3405064" cy="61926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8 июня 2011 г. состоялось торжественное открытие масштабного </a:t>
            </a:r>
            <a:r>
              <a:rPr lang="ru-RU" b="1" dirty="0" err="1" smtClean="0"/>
              <a:t>арт-объекта</a:t>
            </a:r>
            <a:r>
              <a:rPr lang="ru-RU" b="1" dirty="0" smtClean="0"/>
              <a:t> «Пермские ворота» российского художника Николая </a:t>
            </a:r>
            <a:r>
              <a:rPr lang="ru-RU" b="1" dirty="0" err="1" smtClean="0"/>
              <a:t>Полисского</a:t>
            </a:r>
            <a:r>
              <a:rPr lang="ru-RU" b="1" dirty="0" smtClean="0"/>
              <a:t>.</a:t>
            </a:r>
            <a:r>
              <a:rPr lang="ru-RU" dirty="0" smtClean="0"/>
              <a:t> Скульптура расположена в сквере 250-летия Перми (в народе «Сад камней»). </a:t>
            </a:r>
          </a:p>
          <a:p>
            <a:r>
              <a:rPr lang="ru-RU" dirty="0" smtClean="0"/>
              <a:t>Это огромные ворота высотой 12 </a:t>
            </a:r>
            <a:r>
              <a:rPr lang="ru-RU" dirty="0" err="1" smtClean="0"/>
              <a:t>метров.Точной</a:t>
            </a:r>
            <a:r>
              <a:rPr lang="ru-RU" dirty="0" smtClean="0"/>
              <a:t> информации о стоимости объекта нет.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640960" cy="1143000"/>
          </a:xfrm>
        </p:spPr>
        <p:txBody>
          <a:bodyPr/>
          <a:lstStyle/>
          <a:p>
            <a:pPr algn="ctr"/>
            <a:r>
              <a:rPr lang="ru-RU" dirty="0" err="1" smtClean="0"/>
              <a:t>Арт-объекты</a:t>
            </a:r>
            <a:endParaRPr lang="ru-RU" dirty="0"/>
          </a:p>
        </p:txBody>
      </p:sp>
      <p:pic>
        <p:nvPicPr>
          <p:cNvPr id="30724" name="Picture 4" descr="http://traveltipz.ru/gallery/59/46759/large/93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504056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30963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Красные человечки – </a:t>
            </a:r>
            <a:r>
              <a:rPr lang="ru-RU" dirty="0" err="1" smtClean="0"/>
              <a:t>арт-объект</a:t>
            </a:r>
            <a:r>
              <a:rPr lang="ru-RU" dirty="0" smtClean="0"/>
              <a:t>, в виде нескольких скульптур, расположенных в центре г. Перми. Авторы-исполнители проекта – </a:t>
            </a:r>
            <a:r>
              <a:rPr lang="ru-RU" dirty="0" err="1" smtClean="0"/>
              <a:t>арт-группа</a:t>
            </a:r>
            <a:r>
              <a:rPr lang="ru-RU" dirty="0" smtClean="0"/>
              <a:t> «</a:t>
            </a:r>
            <a:r>
              <a:rPr lang="ru-RU" dirty="0" err="1" smtClean="0"/>
              <a:t>Pprofessors</a:t>
            </a:r>
            <a:r>
              <a:rPr lang="ru-RU" dirty="0" smtClean="0"/>
              <a:t> — Мария Заборовская и Андрей </a:t>
            </a:r>
            <a:r>
              <a:rPr lang="ru-RU" dirty="0" err="1" smtClean="0"/>
              <a:t>Люблинский</a:t>
            </a:r>
            <a:r>
              <a:rPr lang="ru-RU" dirty="0" smtClean="0"/>
              <a:t> из Санкт-Петербурга. Красные человечки или </a:t>
            </a:r>
            <a:r>
              <a:rPr lang="ru-RU" dirty="0" err="1" smtClean="0"/>
              <a:t>Red</a:t>
            </a:r>
            <a:r>
              <a:rPr lang="ru-RU" dirty="0" smtClean="0"/>
              <a:t> </a:t>
            </a:r>
            <a:r>
              <a:rPr lang="ru-RU" dirty="0" err="1" smtClean="0"/>
              <a:t>People</a:t>
            </a:r>
            <a:r>
              <a:rPr lang="ru-RU" dirty="0" smtClean="0"/>
              <a:t> родились не в Перми, а творческих головах Марии и Андрея. Сначала обладателями «человечков», еще небольших размеров, были друзья художников. В Пермь «Красные человечки» попали в рамках «</a:t>
            </a:r>
            <a:r>
              <a:rPr lang="ru-RU" dirty="0" err="1" smtClean="0"/>
              <a:t>Паблик-арт</a:t>
            </a:r>
            <a:r>
              <a:rPr lang="ru-RU" dirty="0" smtClean="0"/>
              <a:t> программы» Марата </a:t>
            </a:r>
            <a:r>
              <a:rPr lang="ru-RU" dirty="0" err="1" smtClean="0"/>
              <a:t>Гельмана</a:t>
            </a:r>
            <a:r>
              <a:rPr lang="ru-RU" dirty="0" smtClean="0"/>
              <a:t>, Музея современного искусства PERMM, при поддержке Министерства культуры и молодежной политики Пермского края и администрации </a:t>
            </a:r>
            <a:r>
              <a:rPr lang="ru-RU" dirty="0" err="1" smtClean="0"/>
              <a:t>Перми.На</a:t>
            </a:r>
            <a:r>
              <a:rPr lang="ru-RU" dirty="0" smtClean="0"/>
              <a:t> </a:t>
            </a:r>
            <a:r>
              <a:rPr lang="ru-RU" dirty="0" err="1" smtClean="0"/>
              <a:t>арт-объект</a:t>
            </a:r>
            <a:r>
              <a:rPr lang="ru-RU" dirty="0" smtClean="0"/>
              <a:t> затрачено более 300 тыс.руб.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«Красные человечки»</a:t>
            </a:r>
            <a:endParaRPr lang="ru-RU" dirty="0"/>
          </a:p>
        </p:txBody>
      </p:sp>
      <p:pic>
        <p:nvPicPr>
          <p:cNvPr id="31746" name="Picture 2" descr="Картинка 4 из 232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573016"/>
            <a:ext cx="7380312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682752" cy="50440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Центр дизайна продвинули «визуальную метафору видения Перми» украинского скульптора Жанны Кадыровой — надкушенное яблоко, которое, по мнению скульптора, должно быть установлено на площади перед библиотекой имени Горького, «являя собой новую историю, притчу и легенду».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арт-объект</a:t>
            </a:r>
            <a:r>
              <a:rPr lang="ru-RU" dirty="0" smtClean="0"/>
              <a:t> затрачен почти 1 млн.руб.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«Яблоко»</a:t>
            </a:r>
            <a:endParaRPr lang="ru-RU" dirty="0"/>
          </a:p>
        </p:txBody>
      </p:sp>
      <p:pic>
        <p:nvPicPr>
          <p:cNvPr id="32770" name="Picture 2" descr="http://www.3dvor.ru/files/big/201101Fri030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772816"/>
            <a:ext cx="476250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3419872" cy="58052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21 октября 2011 г. в столице </a:t>
            </a:r>
            <a:r>
              <a:rPr lang="ru-RU" dirty="0" err="1" smtClean="0"/>
              <a:t>Прикамья</a:t>
            </a:r>
            <a:r>
              <a:rPr lang="ru-RU" dirty="0" smtClean="0"/>
              <a:t> возле музея современного искусства PERMM открыт новый </a:t>
            </a:r>
            <a:r>
              <a:rPr lang="ru-RU" dirty="0" err="1" smtClean="0"/>
              <a:t>арт-объект</a:t>
            </a:r>
            <a:r>
              <a:rPr lang="ru-RU" dirty="0" smtClean="0"/>
              <a:t> с поэтическим названием «Черный ангел». На самом  деле это будет своеобразный саркофаг из черных автопокрышек, который укроет изрешеченный выстрелами автомобиль BMW, стоящий сейчас перед входом в музей и символизирующий собой незабываемую эпоху лихих 90-х. Автор «символа 90-х» - Владимир Кузнецов, автор «Черного ангела» - </a:t>
            </a:r>
            <a:r>
              <a:rPr lang="ru-RU" dirty="0" err="1" smtClean="0"/>
              <a:t>Молдакул</a:t>
            </a:r>
            <a:r>
              <a:rPr lang="ru-RU" dirty="0" smtClean="0"/>
              <a:t> </a:t>
            </a:r>
            <a:r>
              <a:rPr lang="ru-RU" dirty="0" err="1" smtClean="0"/>
              <a:t>Нарымбетов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«Чёрный ангел»</a:t>
            </a:r>
            <a:endParaRPr lang="ru-RU" dirty="0"/>
          </a:p>
        </p:txBody>
      </p:sp>
      <p:pic>
        <p:nvPicPr>
          <p:cNvPr id="1026" name="Picture 2" descr="http://elovo.ucoz.ru/_nw/4/21280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16832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24128" y="1481328"/>
            <a:ext cx="2962672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Трехметровая скульптура была установлена в Саду камней, недалеко от железнодорожного вокзала Пермь-II. Она представляет собой жука-скарабея, который катит перед собой огромный черный шар. По словам автора работы, этот жук - подарок Перми. С одной стороны, маленькое трудолюбивое насекомое символизирует усилия человека, "крутящего" землю. С другой стороны, скарабей - это символ солнца, олицетворяющий идею вечного труда и творчества.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«Жук-скарабей»</a:t>
            </a:r>
            <a:endParaRPr lang="ru-RU" dirty="0"/>
          </a:p>
        </p:txBody>
      </p:sp>
      <p:pic>
        <p:nvPicPr>
          <p:cNvPr id="22530" name="Picture 2" descr="http://elovo.ucoz.ru/_nw/4/61619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571500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4048" y="1052736"/>
            <a:ext cx="4139952" cy="5472608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В Перми на первом заседании члены Совета по рассмотрению и согласованию предложений об установке </a:t>
            </a:r>
            <a:r>
              <a:rPr lang="ru-RU" b="1" dirty="0" err="1" smtClean="0"/>
              <a:t>арт-объектов</a:t>
            </a:r>
            <a:r>
              <a:rPr lang="ru-RU" b="1" dirty="0" smtClean="0"/>
              <a:t> рассмотрели предложения Музея современного искусства PERMM об установке </a:t>
            </a:r>
            <a:r>
              <a:rPr lang="ru-RU" b="1" dirty="0" err="1" smtClean="0"/>
              <a:t>арт-объектов</a:t>
            </a:r>
            <a:r>
              <a:rPr lang="ru-RU" b="1" dirty="0" smtClean="0"/>
              <a:t> "Маяк" художника Валерия </a:t>
            </a:r>
            <a:r>
              <a:rPr lang="ru-RU" b="1" dirty="0" err="1" smtClean="0"/>
              <a:t>Кошлякова</a:t>
            </a:r>
            <a:r>
              <a:rPr lang="ru-RU" b="1" dirty="0" smtClean="0"/>
              <a:t> и "Цветы" художника Сергея Горшкова.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сообщила заместитель главы администрации Перми Надежда </a:t>
            </a:r>
            <a:r>
              <a:rPr lang="ru-RU" dirty="0" err="1" smtClean="0"/>
              <a:t>Кочурова</a:t>
            </a:r>
            <a:r>
              <a:rPr lang="ru-RU" dirty="0" smtClean="0"/>
              <a:t>, </a:t>
            </a:r>
            <a:r>
              <a:rPr lang="ru-RU" dirty="0" err="1" smtClean="0"/>
              <a:t>арт-объект</a:t>
            </a:r>
            <a:r>
              <a:rPr lang="ru-RU" dirty="0" smtClean="0"/>
              <a:t> "Маяк" представляет собой стелу рамной конструкции (металлическую башню) 18 метров в высоту, с подсветкой по периметру и изнутри.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Расположить "Маяк" предполагается на набережной около Речного вокзала либо в районе железнодорожного вокзала Пермь-I. В качестве площадки для "Маяка" рассматривался и городской пляж, но этот вариант был отклонен, потому что </a:t>
            </a:r>
            <a:r>
              <a:rPr lang="ru-RU" dirty="0" err="1" smtClean="0"/>
              <a:t>арт-объект</a:t>
            </a:r>
            <a:r>
              <a:rPr lang="ru-RU" dirty="0" smtClean="0"/>
              <a:t> вряд ли бы органично вписался в среду рекреации. К тому же, по словам руководителя </a:t>
            </a:r>
            <a:r>
              <a:rPr lang="ru-RU" dirty="0" err="1" smtClean="0"/>
              <a:t>паблик-арт</a:t>
            </a:r>
            <a:r>
              <a:rPr lang="ru-RU" dirty="0" smtClean="0"/>
              <a:t> программы Музея современного искусства PERMM </a:t>
            </a:r>
            <a:r>
              <a:rPr lang="ru-RU" dirty="0" err="1" smtClean="0"/>
              <a:t>Наили</a:t>
            </a:r>
            <a:r>
              <a:rPr lang="ru-RU" dirty="0" smtClean="0"/>
              <a:t> Аллахвердиевой, "Маяк" не может быть размещен внутри городской среды, так как в этом случае он теряет свою концептуальную функцию. </a:t>
            </a:r>
            <a:r>
              <a:rPr lang="ru-RU" dirty="0" err="1" smtClean="0"/>
              <a:t>Арт-объект</a:t>
            </a:r>
            <a:r>
              <a:rPr lang="ru-RU" smtClean="0"/>
              <a:t> "Цветы" представляет собой два деревянных цветка высотой около шести метров, выполненных из досок, стянутых металлическими обручами.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 </a:t>
            </a:r>
            <a:r>
              <a:rPr lang="ru-RU" dirty="0" err="1" smtClean="0"/>
              <a:t>арт-объектов</a:t>
            </a:r>
            <a:endParaRPr lang="ru-RU" dirty="0"/>
          </a:p>
        </p:txBody>
      </p:sp>
      <p:pic>
        <p:nvPicPr>
          <p:cNvPr id="23554" name="Picture 2" descr="http://halloart.ru/attachment.php?attachmentid=22643&amp;d=1322669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4752528" cy="4358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311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Современная Пермь. Арт-объекты. За и против.</vt:lpstr>
      <vt:lpstr>Пермь сегодня</vt:lpstr>
      <vt:lpstr>Арт-объекты</vt:lpstr>
      <vt:lpstr>«Красные человечки»</vt:lpstr>
      <vt:lpstr>«Яблоко»</vt:lpstr>
      <vt:lpstr>«Чёрный ангел»</vt:lpstr>
      <vt:lpstr>«Жук-скарабей»</vt:lpstr>
      <vt:lpstr>Проекты арт-объектов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Пермь. Арт-объекты. За и против.</dc:title>
  <dc:creator>alex</dc:creator>
  <cp:lastModifiedBy>User</cp:lastModifiedBy>
  <cp:revision>17</cp:revision>
  <dcterms:created xsi:type="dcterms:W3CDTF">2012-03-18T07:12:43Z</dcterms:created>
  <dcterms:modified xsi:type="dcterms:W3CDTF">2013-01-25T07:27:31Z</dcterms:modified>
</cp:coreProperties>
</file>