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2" r:id="rId2"/>
    <p:sldId id="481" r:id="rId3"/>
    <p:sldId id="333" r:id="rId4"/>
    <p:sldId id="337" r:id="rId5"/>
    <p:sldId id="336" r:id="rId6"/>
    <p:sldId id="296" r:id="rId7"/>
    <p:sldId id="468" r:id="rId8"/>
    <p:sldId id="373" r:id="rId9"/>
    <p:sldId id="374" r:id="rId10"/>
    <p:sldId id="382" r:id="rId11"/>
    <p:sldId id="383" r:id="rId12"/>
    <p:sldId id="384" r:id="rId13"/>
    <p:sldId id="385" r:id="rId14"/>
    <p:sldId id="347" r:id="rId15"/>
    <p:sldId id="297" r:id="rId16"/>
    <p:sldId id="467" r:id="rId17"/>
    <p:sldId id="458" r:id="rId18"/>
    <p:sldId id="464" r:id="rId19"/>
    <p:sldId id="465" r:id="rId20"/>
    <p:sldId id="466" r:id="rId21"/>
    <p:sldId id="298" r:id="rId22"/>
    <p:sldId id="367" r:id="rId23"/>
    <p:sldId id="368" r:id="rId24"/>
    <p:sldId id="369" r:id="rId25"/>
    <p:sldId id="463" r:id="rId26"/>
    <p:sldId id="480" r:id="rId27"/>
    <p:sldId id="472" r:id="rId28"/>
    <p:sldId id="479" r:id="rId29"/>
    <p:sldId id="400" r:id="rId30"/>
    <p:sldId id="334" r:id="rId31"/>
    <p:sldId id="370" r:id="rId32"/>
    <p:sldId id="300" r:id="rId33"/>
    <p:sldId id="401" r:id="rId34"/>
    <p:sldId id="402" r:id="rId35"/>
    <p:sldId id="301" r:id="rId36"/>
    <p:sldId id="302" r:id="rId37"/>
    <p:sldId id="403" r:id="rId38"/>
    <p:sldId id="413" r:id="rId39"/>
    <p:sldId id="386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FFCC"/>
    <a:srgbClr val="A50021"/>
    <a:srgbClr val="5F5F5F"/>
    <a:srgbClr val="3399FF"/>
    <a:srgbClr val="FF9966"/>
    <a:srgbClr val="FF99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2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9A766-E97A-4CDC-A86C-62B0A7D8E9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2D1AA-29D5-4D39-8D36-48A9B8BB64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4F7DA-4FE0-4776-95EF-E8E839820C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40AFA-419B-41DD-B726-8132ABA97F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8D462-785A-46BA-B22D-2CBFB938CA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6BFCA-6C48-4DE0-BCF3-FAB130FC32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33BBD-E51D-4882-9B7D-7FD7738648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DDADF-02C6-48BA-8E20-6A8239D92F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6DCEB-FD88-4A57-990A-99B4627888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4D7AF-F9F7-4C31-AA6D-8C021CECAC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AB4B8-77CD-4217-B930-3E5104869B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C9F364-7D0A-4597-A6B4-11282654C2F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slide" Target="slide8.xml"/><Relationship Id="rId18" Type="http://schemas.openxmlformats.org/officeDocument/2006/relationships/image" Target="../media/image9.jpeg"/><Relationship Id="rId3" Type="http://schemas.openxmlformats.org/officeDocument/2006/relationships/slide" Target="slide25.xml"/><Relationship Id="rId21" Type="http://schemas.openxmlformats.org/officeDocument/2006/relationships/slide" Target="slide27.xml"/><Relationship Id="rId7" Type="http://schemas.openxmlformats.org/officeDocument/2006/relationships/slide" Target="slide16.xml"/><Relationship Id="rId12" Type="http://schemas.openxmlformats.org/officeDocument/2006/relationships/image" Target="../media/image6.jpeg"/><Relationship Id="rId17" Type="http://schemas.openxmlformats.org/officeDocument/2006/relationships/slide" Target="slide7.xml"/><Relationship Id="rId2" Type="http://schemas.openxmlformats.org/officeDocument/2006/relationships/image" Target="../media/image1.jpeg"/><Relationship Id="rId16" Type="http://schemas.openxmlformats.org/officeDocument/2006/relationships/image" Target="../media/image8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slide" Target="slide14.xml"/><Relationship Id="rId24" Type="http://schemas.openxmlformats.org/officeDocument/2006/relationships/image" Target="../media/image12.jpeg"/><Relationship Id="rId5" Type="http://schemas.openxmlformats.org/officeDocument/2006/relationships/slide" Target="slide21.xml"/><Relationship Id="rId15" Type="http://schemas.openxmlformats.org/officeDocument/2006/relationships/slide" Target="slide4.xml"/><Relationship Id="rId23" Type="http://schemas.openxmlformats.org/officeDocument/2006/relationships/slide" Target="slide38.xml"/><Relationship Id="rId10" Type="http://schemas.openxmlformats.org/officeDocument/2006/relationships/image" Target="../media/image5.jpeg"/><Relationship Id="rId19" Type="http://schemas.openxmlformats.org/officeDocument/2006/relationships/slide" Target="slide6.xml"/><Relationship Id="rId4" Type="http://schemas.openxmlformats.org/officeDocument/2006/relationships/image" Target="../media/image2.jpeg"/><Relationship Id="rId9" Type="http://schemas.openxmlformats.org/officeDocument/2006/relationships/slide" Target="slide15.xml"/><Relationship Id="rId14" Type="http://schemas.openxmlformats.org/officeDocument/2006/relationships/image" Target="../media/image7.jpeg"/><Relationship Id="rId22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gif"/><Relationship Id="rId10" Type="http://schemas.openxmlformats.org/officeDocument/2006/relationships/image" Target="../media/image4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4.png"/><Relationship Id="rId7" Type="http://schemas.openxmlformats.org/officeDocument/2006/relationships/image" Target="../media/image5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image" Target="../media/image60.gif"/><Relationship Id="rId10" Type="http://schemas.openxmlformats.org/officeDocument/2006/relationships/image" Target="../media/image53.png"/><Relationship Id="rId4" Type="http://schemas.openxmlformats.org/officeDocument/2006/relationships/image" Target="../media/image59.gif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image" Target="../media/image46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gif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98.jpe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2" Type="http://schemas.openxmlformats.org/officeDocument/2006/relationships/audio" Target="../media/audio4.wav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5" Type="http://schemas.openxmlformats.org/officeDocument/2006/relationships/image" Target="../media/image100.jpe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" Type="http://schemas.openxmlformats.org/officeDocument/2006/relationships/image" Target="../media/image99.jpe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3.png"/><Relationship Id="rId3" Type="http://schemas.openxmlformats.org/officeDocument/2006/relationships/image" Target="../media/image99.jpeg"/><Relationship Id="rId21" Type="http://schemas.openxmlformats.org/officeDocument/2006/relationships/image" Target="../media/image118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2.png"/><Relationship Id="rId2" Type="http://schemas.openxmlformats.org/officeDocument/2006/relationships/image" Target="../media/image98.jpeg"/><Relationship Id="rId16" Type="http://schemas.openxmlformats.org/officeDocument/2006/relationships/image" Target="../media/image112.png"/><Relationship Id="rId20" Type="http://schemas.openxmlformats.org/officeDocument/2006/relationships/image" Target="../media/image117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1.png"/><Relationship Id="rId32" Type="http://schemas.openxmlformats.org/officeDocument/2006/relationships/image" Target="../media/image13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20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7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9.png"/><Relationship Id="rId27" Type="http://schemas.openxmlformats.org/officeDocument/2006/relationships/image" Target="../media/image129.png"/><Relationship Id="rId30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5.png"/><Relationship Id="rId26" Type="http://schemas.openxmlformats.org/officeDocument/2006/relationships/image" Target="../media/image134.png"/><Relationship Id="rId39" Type="http://schemas.openxmlformats.org/officeDocument/2006/relationships/image" Target="../media/image146.png"/><Relationship Id="rId3" Type="http://schemas.openxmlformats.org/officeDocument/2006/relationships/image" Target="../media/image99.jpeg"/><Relationship Id="rId21" Type="http://schemas.openxmlformats.org/officeDocument/2006/relationships/image" Target="../media/image121.png"/><Relationship Id="rId34" Type="http://schemas.openxmlformats.org/officeDocument/2006/relationships/image" Target="../media/image141.png"/><Relationship Id="rId42" Type="http://schemas.openxmlformats.org/officeDocument/2006/relationships/image" Target="../media/image112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4.png"/><Relationship Id="rId25" Type="http://schemas.openxmlformats.org/officeDocument/2006/relationships/image" Target="../media/image133.png"/><Relationship Id="rId33" Type="http://schemas.openxmlformats.org/officeDocument/2006/relationships/image" Target="../media/image140.png"/><Relationship Id="rId38" Type="http://schemas.openxmlformats.org/officeDocument/2006/relationships/image" Target="../media/image145.gif"/><Relationship Id="rId2" Type="http://schemas.openxmlformats.org/officeDocument/2006/relationships/image" Target="../media/image98.jpeg"/><Relationship Id="rId16" Type="http://schemas.openxmlformats.org/officeDocument/2006/relationships/image" Target="../media/image113.png"/><Relationship Id="rId20" Type="http://schemas.openxmlformats.org/officeDocument/2006/relationships/image" Target="../media/image120.png"/><Relationship Id="rId29" Type="http://schemas.openxmlformats.org/officeDocument/2006/relationships/image" Target="../media/image124.png"/><Relationship Id="rId41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32.png"/><Relationship Id="rId32" Type="http://schemas.openxmlformats.org/officeDocument/2006/relationships/image" Target="../media/image139.png"/><Relationship Id="rId37" Type="http://schemas.openxmlformats.org/officeDocument/2006/relationships/image" Target="../media/image144.png"/><Relationship Id="rId40" Type="http://schemas.openxmlformats.org/officeDocument/2006/relationships/image" Target="../media/image14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25.png"/><Relationship Id="rId28" Type="http://schemas.openxmlformats.org/officeDocument/2006/relationships/image" Target="../media/image136.gif"/><Relationship Id="rId36" Type="http://schemas.openxmlformats.org/officeDocument/2006/relationships/image" Target="../media/image143.gif"/><Relationship Id="rId10" Type="http://schemas.openxmlformats.org/officeDocument/2006/relationships/image" Target="../media/image106.png"/><Relationship Id="rId19" Type="http://schemas.openxmlformats.org/officeDocument/2006/relationships/image" Target="../media/image117.png"/><Relationship Id="rId31" Type="http://schemas.openxmlformats.org/officeDocument/2006/relationships/image" Target="../media/image138.png"/><Relationship Id="rId44" Type="http://schemas.openxmlformats.org/officeDocument/2006/relationships/image" Target="../media/image150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31.png"/><Relationship Id="rId27" Type="http://schemas.openxmlformats.org/officeDocument/2006/relationships/image" Target="../media/image135.gif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Relationship Id="rId43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" Type="http://schemas.openxmlformats.org/officeDocument/2006/relationships/image" Target="../media/image1.jpe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4.jpeg"/><Relationship Id="rId7" Type="http://schemas.openxmlformats.org/officeDocument/2006/relationships/image" Target="../media/image185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7.png"/><Relationship Id="rId4" Type="http://schemas.openxmlformats.org/officeDocument/2006/relationships/image" Target="../media/image188.png"/><Relationship Id="rId9" Type="http://schemas.openxmlformats.org/officeDocument/2006/relationships/image" Target="../media/image1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1.jpeg"/><Relationship Id="rId7" Type="http://schemas.openxmlformats.org/officeDocument/2006/relationships/image" Target="../media/image20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2329" name="Picture 9" descr="Безымянный1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4437063"/>
            <a:ext cx="1727200" cy="12890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2" name="Picture 12" descr="Безымянный1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4437063"/>
            <a:ext cx="1728787" cy="12969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3" name="Picture 13" descr="Безымянный1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24525" y="2420938"/>
            <a:ext cx="1871663" cy="140493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4" name="Picture 14" descr="Безымянный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63938" y="2420938"/>
            <a:ext cx="1871662" cy="140493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5" name="Picture 15" descr="Безымянный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31913" y="2420938"/>
            <a:ext cx="1944687" cy="14589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6" name="Picture 16" descr="Безымянный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32588" y="476250"/>
            <a:ext cx="1800225" cy="129698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7" name="Picture 17" descr="Безымянный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1188" y="476250"/>
            <a:ext cx="1727200" cy="130016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8" name="Picture 18" descr="Безымянный6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643438" y="476250"/>
            <a:ext cx="1800225" cy="12858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39" name="Picture 19" descr="Безымянный5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627313" y="476250"/>
            <a:ext cx="1800225" cy="13033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40" name="Picture 20" descr="Безымянный1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716463" y="4437063"/>
            <a:ext cx="1800225" cy="12763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41" name="Picture 21" descr="Безымянный16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804025" y="4437063"/>
            <a:ext cx="1800225" cy="12969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nature_powerpoint_backgroun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0551" name="Picture 23" descr="47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573463"/>
            <a:ext cx="1760537" cy="2890837"/>
          </a:xfrm>
          <a:prstGeom prst="rect">
            <a:avLst/>
          </a:prstGeom>
          <a:noFill/>
        </p:spPr>
      </p:pic>
      <p:pic>
        <p:nvPicPr>
          <p:cNvPr id="150553" name="Picture 25" descr="53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292600"/>
            <a:ext cx="3168650" cy="2206625"/>
          </a:xfrm>
          <a:prstGeom prst="rect">
            <a:avLst/>
          </a:prstGeom>
          <a:noFill/>
        </p:spPr>
      </p:pic>
      <p:sp>
        <p:nvSpPr>
          <p:cNvPr id="150555" name="Rectangle 27"/>
          <p:cNvSpPr>
            <a:spLocks noChangeArrowheads="1"/>
          </p:cNvSpPr>
          <p:nvPr/>
        </p:nvSpPr>
        <p:spPr bwMode="auto">
          <a:xfrm>
            <a:off x="323850" y="0"/>
            <a:ext cx="8820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800" b="1">
                <a:latin typeface="Times New Roman" pitchFamily="18" charset="0"/>
              </a:rPr>
              <a:t>The first monkey is kind,</a:t>
            </a:r>
          </a:p>
          <a:p>
            <a:r>
              <a:rPr lang="en-US" sz="4800" b="1">
                <a:latin typeface="Times New Roman" pitchFamily="18" charset="0"/>
              </a:rPr>
              <a:t>The second monkey is wild, </a:t>
            </a:r>
          </a:p>
          <a:p>
            <a:r>
              <a:rPr lang="en-US" sz="4800" b="1">
                <a:latin typeface="Times New Roman" pitchFamily="18" charset="0"/>
              </a:rPr>
              <a:t>The third monkey is small,</a:t>
            </a:r>
          </a:p>
          <a:p>
            <a:r>
              <a:rPr lang="en-US" sz="4800" b="1">
                <a:latin typeface="Times New Roman" pitchFamily="18" charset="0"/>
              </a:rPr>
              <a:t>The fourth monkey is tall,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4800" b="1">
              <a:latin typeface="Times New Roman" pitchFamily="18" charset="0"/>
            </a:endParaRPr>
          </a:p>
        </p:txBody>
      </p:sp>
      <p:pic>
        <p:nvPicPr>
          <p:cNvPr id="150557" name="Picture 29" descr="5da88d1a1eb4489050739431629dea3b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27763" y="3213100"/>
            <a:ext cx="1428750" cy="1866900"/>
          </a:xfrm>
          <a:prstGeom prst="rect">
            <a:avLst/>
          </a:prstGeom>
          <a:noFill/>
        </p:spPr>
      </p:pic>
      <p:pic>
        <p:nvPicPr>
          <p:cNvPr id="150560" name="Picture 32" descr="0_6b9a8_8813408e_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16238" y="5919788"/>
            <a:ext cx="3924300" cy="1876425"/>
          </a:xfrm>
          <a:prstGeom prst="rect">
            <a:avLst/>
          </a:prstGeom>
          <a:noFill/>
        </p:spPr>
      </p:pic>
      <p:pic>
        <p:nvPicPr>
          <p:cNvPr id="150561" name="Picture 33" descr="0_6b9a8_8813408e_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24525" y="5919788"/>
            <a:ext cx="3924300" cy="1876425"/>
          </a:xfrm>
          <a:prstGeom prst="rect">
            <a:avLst/>
          </a:prstGeom>
          <a:noFill/>
        </p:spPr>
      </p:pic>
      <p:pic>
        <p:nvPicPr>
          <p:cNvPr id="150563" name="Picture 35" descr="0_84b04_5183e98c_X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3644900"/>
            <a:ext cx="3124200" cy="3213100"/>
          </a:xfrm>
          <a:prstGeom prst="rect">
            <a:avLst/>
          </a:prstGeom>
          <a:noFill/>
        </p:spPr>
      </p:pic>
      <p:pic>
        <p:nvPicPr>
          <p:cNvPr id="150564" name="Picture 36" descr="ape-h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64163" y="3141663"/>
            <a:ext cx="1954212" cy="3500437"/>
          </a:xfrm>
          <a:prstGeom prst="rect">
            <a:avLst/>
          </a:prstGeom>
          <a:noFill/>
        </p:spPr>
      </p:pic>
      <p:pic>
        <p:nvPicPr>
          <p:cNvPr id="150565" name="Picture 37" descr="0_54833_fb3596e9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-973138" y="2781300"/>
            <a:ext cx="3335338" cy="40767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0575" name="Picture 47" descr="0_84b04_5183e98c_X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80975" y="3644900"/>
            <a:ext cx="3025775" cy="3213100"/>
          </a:xfrm>
          <a:prstGeom prst="rect">
            <a:avLst/>
          </a:prstGeom>
          <a:noFill/>
        </p:spPr>
      </p:pic>
      <p:pic>
        <p:nvPicPr>
          <p:cNvPr id="150576" name="Picture 48" descr="0_59ce9_8b2b82ff_XL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331913" y="4005263"/>
            <a:ext cx="2951162" cy="25225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0578" name="Picture 50" descr="0_6b9a8_8813408e_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5919788"/>
            <a:ext cx="39243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50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0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0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0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0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0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nature_powerpoint_backgroun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56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68313" y="0"/>
            <a:ext cx="8675687" cy="3500438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itchFamily="18" charset="0"/>
              </a:rPr>
              <a:t>The fifth monkey is fat,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itchFamily="18" charset="0"/>
              </a:rPr>
              <a:t>The sixth monkey is sad,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itchFamily="18" charset="0"/>
              </a:rPr>
              <a:t>The seventh monkey is cold,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itchFamily="18" charset="0"/>
              </a:rPr>
              <a:t>The eighth monkey is old</a:t>
            </a:r>
            <a:r>
              <a:rPr lang="ru-RU" sz="4800" b="1">
                <a:latin typeface="Times New Roman" pitchFamily="18" charset="0"/>
              </a:rPr>
              <a:t>.</a:t>
            </a:r>
            <a:endParaRPr lang="en-US" sz="4800" b="1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4800" b="1"/>
          </a:p>
          <a:p>
            <a:pPr>
              <a:spcBef>
                <a:spcPct val="0"/>
              </a:spcBef>
              <a:buFontTx/>
              <a:buNone/>
            </a:pPr>
            <a:endParaRPr lang="en-US" sz="4800" b="1"/>
          </a:p>
          <a:p>
            <a:pPr>
              <a:buFontTx/>
              <a:buNone/>
            </a:pPr>
            <a:endParaRPr lang="ru-RU"/>
          </a:p>
        </p:txBody>
      </p:sp>
      <p:pic>
        <p:nvPicPr>
          <p:cNvPr id="151572" name="Picture 20" descr="0_84b04_5183e98c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3644900"/>
            <a:ext cx="3124200" cy="3213100"/>
          </a:xfrm>
          <a:prstGeom prst="rect">
            <a:avLst/>
          </a:prstGeom>
          <a:noFill/>
        </p:spPr>
      </p:pic>
      <p:pic>
        <p:nvPicPr>
          <p:cNvPr id="151573" name="Picture 21" descr="0_59ce9_8b2b82ff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87450" y="4005263"/>
            <a:ext cx="2951163" cy="25225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1580" name="Picture 28" descr="Photo 04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789363"/>
            <a:ext cx="2962275" cy="2852737"/>
          </a:xfrm>
          <a:prstGeom prst="rect">
            <a:avLst/>
          </a:prstGeom>
          <a:noFill/>
        </p:spPr>
      </p:pic>
      <p:pic>
        <p:nvPicPr>
          <p:cNvPr id="151583" name="Picture 31" descr="6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4437063"/>
            <a:ext cx="1535113" cy="2100262"/>
          </a:xfrm>
          <a:prstGeom prst="rect">
            <a:avLst/>
          </a:prstGeom>
          <a:noFill/>
        </p:spPr>
      </p:pic>
      <p:pic>
        <p:nvPicPr>
          <p:cNvPr id="151584" name="Picture 32" descr="34646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3976688"/>
            <a:ext cx="2881312" cy="2881312"/>
          </a:xfrm>
          <a:prstGeom prst="rect">
            <a:avLst/>
          </a:prstGeom>
          <a:noFill/>
        </p:spPr>
      </p:pic>
      <p:pic>
        <p:nvPicPr>
          <p:cNvPr id="151585" name="Picture 33" descr="2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9700" y="4292600"/>
            <a:ext cx="2447925" cy="2225675"/>
          </a:xfrm>
          <a:prstGeom prst="rect">
            <a:avLst/>
          </a:prstGeom>
          <a:noFill/>
        </p:spPr>
      </p:pic>
      <p:pic>
        <p:nvPicPr>
          <p:cNvPr id="151586" name="Picture 34" descr="0_6b9a8_8813408e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916238" y="5919788"/>
            <a:ext cx="3924300" cy="1876425"/>
          </a:xfrm>
          <a:prstGeom prst="rect">
            <a:avLst/>
          </a:prstGeom>
          <a:noFill/>
        </p:spPr>
      </p:pic>
      <p:pic>
        <p:nvPicPr>
          <p:cNvPr id="151588" name="Picture 36" descr="0_6b9a8_8813408e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011863" y="5919788"/>
            <a:ext cx="3924300" cy="1876425"/>
          </a:xfrm>
          <a:prstGeom prst="rect">
            <a:avLst/>
          </a:prstGeom>
          <a:noFill/>
        </p:spPr>
      </p:pic>
      <p:pic>
        <p:nvPicPr>
          <p:cNvPr id="151589" name="Picture 37" descr="0_54833_fb3596e9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-900113" y="2636838"/>
            <a:ext cx="3452813" cy="4221162"/>
          </a:xfrm>
          <a:prstGeom prst="rect">
            <a:avLst/>
          </a:prstGeom>
          <a:noFill/>
        </p:spPr>
      </p:pic>
      <p:pic>
        <p:nvPicPr>
          <p:cNvPr id="151591" name="Picture 39" descr="0_6b9a8_8813408e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5919788"/>
            <a:ext cx="3924300" cy="1876425"/>
          </a:xfrm>
          <a:prstGeom prst="rect">
            <a:avLst/>
          </a:prstGeom>
          <a:noFill/>
        </p:spPr>
      </p:pic>
      <p:pic>
        <p:nvPicPr>
          <p:cNvPr id="151592" name="Picture 40" descr="0_84b04_5183e98c_X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80975" y="3644900"/>
            <a:ext cx="3025775" cy="321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51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1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nature_powerpoint_backgroun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25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0"/>
            <a:ext cx="8675687" cy="2997200"/>
          </a:xfrm>
        </p:spPr>
        <p:txBody>
          <a:bodyPr/>
          <a:lstStyle/>
          <a:p>
            <a:pPr>
              <a:buFontTx/>
              <a:buNone/>
            </a:pPr>
            <a:endParaRPr lang="en-US" sz="5400" b="1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/>
          </a:p>
          <a:p>
            <a:pPr>
              <a:spcBef>
                <a:spcPct val="0"/>
              </a:spcBef>
              <a:buFontTx/>
              <a:buNone/>
            </a:pPr>
            <a:endParaRPr lang="en-US" b="1"/>
          </a:p>
          <a:p>
            <a:pPr>
              <a:buFontTx/>
              <a:buNone/>
            </a:pPr>
            <a:endParaRPr lang="ru-RU"/>
          </a:p>
        </p:txBody>
      </p:sp>
      <p:sp>
        <p:nvSpPr>
          <p:cNvPr id="152587" name="Rectangle 11"/>
          <p:cNvSpPr>
            <a:spLocks noChangeArrowheads="1"/>
          </p:cNvSpPr>
          <p:nvPr/>
        </p:nvSpPr>
        <p:spPr bwMode="auto">
          <a:xfrm>
            <a:off x="250825" y="0"/>
            <a:ext cx="94678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800" b="1">
                <a:latin typeface="Times New Roman" pitchFamily="18" charset="0"/>
              </a:rPr>
              <a:t>The ninth monkey is nice,</a:t>
            </a:r>
          </a:p>
          <a:p>
            <a:r>
              <a:rPr lang="en-US" sz="4800" b="1">
                <a:latin typeface="Times New Roman" pitchFamily="18" charset="0"/>
              </a:rPr>
              <a:t>The tenth monkey is wise,</a:t>
            </a:r>
          </a:p>
          <a:p>
            <a:r>
              <a:rPr lang="en-US" sz="4800" b="1">
                <a:latin typeface="Times New Roman" pitchFamily="18" charset="0"/>
              </a:rPr>
              <a:t>The eleventh monkey is strong,</a:t>
            </a:r>
            <a:endParaRPr lang="ru-RU" sz="4800" b="1">
              <a:latin typeface="Times New Roman" pitchFamily="18" charset="0"/>
            </a:endParaRPr>
          </a:p>
          <a:p>
            <a:r>
              <a:rPr lang="en-US" sz="4800" b="1">
                <a:latin typeface="Times New Roman" pitchFamily="18" charset="0"/>
              </a:rPr>
              <a:t>The twelfth monkey is wrong.</a:t>
            </a:r>
          </a:p>
          <a:p>
            <a:endParaRPr lang="en-US" sz="4800" b="1">
              <a:latin typeface="Times New Roman" pitchFamily="18" charset="0"/>
            </a:endParaRPr>
          </a:p>
        </p:txBody>
      </p:sp>
      <p:pic>
        <p:nvPicPr>
          <p:cNvPr id="152596" name="Picture 20" descr="0_84b04_5183e98c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3644900"/>
            <a:ext cx="3124200" cy="3213100"/>
          </a:xfrm>
          <a:prstGeom prst="rect">
            <a:avLst/>
          </a:prstGeom>
          <a:noFill/>
        </p:spPr>
      </p:pic>
      <p:pic>
        <p:nvPicPr>
          <p:cNvPr id="152597" name="Picture 21" descr="Photo 0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4076700"/>
            <a:ext cx="2211388" cy="2781300"/>
          </a:xfrm>
          <a:prstGeom prst="rect">
            <a:avLst/>
          </a:prstGeom>
          <a:noFill/>
        </p:spPr>
      </p:pic>
      <p:pic>
        <p:nvPicPr>
          <p:cNvPr id="152599" name="Picture 23" descr="0065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19700" y="4005263"/>
            <a:ext cx="2286000" cy="2544762"/>
          </a:xfrm>
          <a:prstGeom prst="rect">
            <a:avLst/>
          </a:prstGeom>
          <a:noFill/>
        </p:spPr>
      </p:pic>
      <p:pic>
        <p:nvPicPr>
          <p:cNvPr id="152601" name="Picture 25" descr="50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459288"/>
            <a:ext cx="3167063" cy="2398712"/>
          </a:xfrm>
          <a:prstGeom prst="rect">
            <a:avLst/>
          </a:prstGeom>
          <a:noFill/>
        </p:spPr>
      </p:pic>
      <p:pic>
        <p:nvPicPr>
          <p:cNvPr id="152603" name="Picture 27" descr="48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5963" y="4686300"/>
            <a:ext cx="1249362" cy="2171700"/>
          </a:xfrm>
          <a:prstGeom prst="rect">
            <a:avLst/>
          </a:prstGeom>
          <a:noFill/>
        </p:spPr>
      </p:pic>
      <p:pic>
        <p:nvPicPr>
          <p:cNvPr id="152604" name="Picture 28" descr="0_6b9a8_8813408e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580063" y="5919788"/>
            <a:ext cx="3924300" cy="1876425"/>
          </a:xfrm>
          <a:prstGeom prst="rect">
            <a:avLst/>
          </a:prstGeom>
          <a:noFill/>
        </p:spPr>
      </p:pic>
      <p:pic>
        <p:nvPicPr>
          <p:cNvPr id="152605" name="Picture 29" descr="0_6b9a8_8813408e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00338" y="5919788"/>
            <a:ext cx="3924300" cy="1876425"/>
          </a:xfrm>
          <a:prstGeom prst="rect">
            <a:avLst/>
          </a:prstGeom>
          <a:noFill/>
        </p:spPr>
      </p:pic>
      <p:pic>
        <p:nvPicPr>
          <p:cNvPr id="152608" name="Picture 32" descr="0_54833_fb3596e9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-828675" y="2565400"/>
            <a:ext cx="3511550" cy="4292600"/>
          </a:xfrm>
          <a:prstGeom prst="rect">
            <a:avLst/>
          </a:prstGeom>
          <a:noFill/>
        </p:spPr>
      </p:pic>
      <p:pic>
        <p:nvPicPr>
          <p:cNvPr id="152610" name="Picture 34" descr="0_59ce9_8b2b82ff_X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331913" y="4005263"/>
            <a:ext cx="2951162" cy="25225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2612" name="Picture 36" descr="0_6b9a8_8813408e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-323850" y="5919788"/>
            <a:ext cx="3924300" cy="1876425"/>
          </a:xfrm>
          <a:prstGeom prst="rect">
            <a:avLst/>
          </a:prstGeom>
          <a:noFill/>
        </p:spPr>
      </p:pic>
      <p:pic>
        <p:nvPicPr>
          <p:cNvPr id="152613" name="Picture 37" descr="0_84b04_5183e98c_X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80975" y="3644900"/>
            <a:ext cx="3025775" cy="321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52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2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2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nature_powerpoint_backgroun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732588" cy="5865813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There are twelve monkeys at the</a:t>
            </a:r>
            <a:r>
              <a:rPr lang="ru-RU" b="1">
                <a:latin typeface="Times New Roman" pitchFamily="18" charset="0"/>
              </a:rPr>
              <a:t> </a:t>
            </a:r>
            <a:r>
              <a:rPr lang="en-US" b="1">
                <a:latin typeface="Times New Roman" pitchFamily="18" charset="0"/>
              </a:rPr>
              <a:t>zoo: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first monkey is kind,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second monkey is wild,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third monkey is small,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fourth monkey is tall,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fifth monkey is fat,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sixth monkey is sad,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seventh monkey is cold,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eighth monkey is old,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ninth monkey is nice,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tenth monkey is wise,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eleventh monkey is strong,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 twelfth monkey is wrong.</a:t>
            </a:r>
            <a:endParaRPr lang="ru-RU" b="1">
              <a:latin typeface="Times New Roman" pitchFamily="18" charset="0"/>
            </a:endParaRPr>
          </a:p>
        </p:txBody>
      </p:sp>
      <p:pic>
        <p:nvPicPr>
          <p:cNvPr id="153606" name="Picture 6" descr="25792732_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08685">
            <a:off x="5148263" y="3860800"/>
            <a:ext cx="1223962" cy="917575"/>
          </a:xfrm>
          <a:prstGeom prst="rect">
            <a:avLst/>
          </a:prstGeom>
          <a:noFill/>
          <a:effectLst/>
        </p:spPr>
      </p:pic>
      <p:pic>
        <p:nvPicPr>
          <p:cNvPr id="153607" name="Picture 7" descr="post-12784970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46051">
            <a:off x="6443663" y="4292600"/>
            <a:ext cx="1223962" cy="917575"/>
          </a:xfrm>
          <a:prstGeom prst="rect">
            <a:avLst/>
          </a:prstGeom>
          <a:noFill/>
          <a:effectLst/>
        </p:spPr>
      </p:pic>
      <p:pic>
        <p:nvPicPr>
          <p:cNvPr id="153608" name="Picture 8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67335">
            <a:off x="5076825" y="3716338"/>
            <a:ext cx="1289050" cy="1150937"/>
          </a:xfrm>
          <a:prstGeom prst="rect">
            <a:avLst/>
          </a:prstGeom>
          <a:noFill/>
        </p:spPr>
      </p:pic>
      <p:pic>
        <p:nvPicPr>
          <p:cNvPr id="153609" name="Picture 9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40276">
            <a:off x="6443663" y="4149725"/>
            <a:ext cx="1289050" cy="1150938"/>
          </a:xfrm>
          <a:prstGeom prst="rect">
            <a:avLst/>
          </a:prstGeom>
          <a:noFill/>
        </p:spPr>
      </p:pic>
      <p:pic>
        <p:nvPicPr>
          <p:cNvPr id="153610" name="Picture 10" descr="49434048_1254565942_x_306102e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97955">
            <a:off x="5651500" y="4941888"/>
            <a:ext cx="941388" cy="1223962"/>
          </a:xfrm>
          <a:prstGeom prst="rect">
            <a:avLst/>
          </a:prstGeom>
          <a:noFill/>
          <a:effectLst/>
        </p:spPr>
      </p:pic>
      <p:pic>
        <p:nvPicPr>
          <p:cNvPr id="153611" name="Picture 11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87957">
            <a:off x="5439569" y="4937919"/>
            <a:ext cx="1289050" cy="1150938"/>
          </a:xfrm>
          <a:prstGeom prst="rect">
            <a:avLst/>
          </a:prstGeom>
          <a:noFill/>
        </p:spPr>
      </p:pic>
      <p:pic>
        <p:nvPicPr>
          <p:cNvPr id="153612" name="Picture 12" descr="img4ecaa8a11427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84661">
            <a:off x="7740650" y="3500438"/>
            <a:ext cx="1223963" cy="882650"/>
          </a:xfrm>
          <a:prstGeom prst="rect">
            <a:avLst/>
          </a:prstGeom>
          <a:noFill/>
          <a:effectLst/>
        </p:spPr>
      </p:pic>
      <p:pic>
        <p:nvPicPr>
          <p:cNvPr id="153613" name="Picture 13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6782">
            <a:off x="7667625" y="3357563"/>
            <a:ext cx="1289050" cy="1150937"/>
          </a:xfrm>
          <a:prstGeom prst="rect">
            <a:avLst/>
          </a:prstGeom>
          <a:noFill/>
        </p:spPr>
      </p:pic>
      <p:pic>
        <p:nvPicPr>
          <p:cNvPr id="153614" name="Picture 14" descr="bili-ap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38631">
            <a:off x="5292725" y="2636838"/>
            <a:ext cx="1152525" cy="865187"/>
          </a:xfrm>
          <a:prstGeom prst="rect">
            <a:avLst/>
          </a:prstGeom>
          <a:noFill/>
          <a:effectLst/>
        </p:spPr>
      </p:pic>
      <p:pic>
        <p:nvPicPr>
          <p:cNvPr id="153615" name="Picture 15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1484">
            <a:off x="5219700" y="2492375"/>
            <a:ext cx="1289050" cy="1150938"/>
          </a:xfrm>
          <a:prstGeom prst="rect">
            <a:avLst/>
          </a:prstGeom>
          <a:noFill/>
        </p:spPr>
      </p:pic>
      <p:pic>
        <p:nvPicPr>
          <p:cNvPr id="153616" name="Picture 16" descr="article_image-image-article56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99543">
            <a:off x="6372225" y="3068638"/>
            <a:ext cx="1223963" cy="931862"/>
          </a:xfrm>
          <a:prstGeom prst="rect">
            <a:avLst/>
          </a:prstGeom>
          <a:noFill/>
          <a:effectLst/>
        </p:spPr>
      </p:pic>
      <p:pic>
        <p:nvPicPr>
          <p:cNvPr id="153617" name="Picture 17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89440">
            <a:off x="6372225" y="2924175"/>
            <a:ext cx="1289050" cy="1150938"/>
          </a:xfrm>
          <a:prstGeom prst="rect">
            <a:avLst/>
          </a:prstGeom>
          <a:noFill/>
        </p:spPr>
      </p:pic>
      <p:pic>
        <p:nvPicPr>
          <p:cNvPr id="153618" name="Picture 18" descr="0_69daf_eb92254e_X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24567">
            <a:off x="7661275" y="2203450"/>
            <a:ext cx="1150938" cy="863600"/>
          </a:xfrm>
          <a:prstGeom prst="rect">
            <a:avLst/>
          </a:prstGeom>
          <a:noFill/>
          <a:effectLst/>
        </p:spPr>
      </p:pic>
      <p:pic>
        <p:nvPicPr>
          <p:cNvPr id="153619" name="Picture 19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8705">
            <a:off x="7596188" y="2060575"/>
            <a:ext cx="1289050" cy="1150938"/>
          </a:xfrm>
          <a:prstGeom prst="rect">
            <a:avLst/>
          </a:prstGeom>
          <a:noFill/>
        </p:spPr>
      </p:pic>
      <p:pic>
        <p:nvPicPr>
          <p:cNvPr id="153620" name="Picture 20" descr="primat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759012">
            <a:off x="4859338" y="1557338"/>
            <a:ext cx="1285875" cy="946150"/>
          </a:xfrm>
          <a:prstGeom prst="rect">
            <a:avLst/>
          </a:prstGeom>
          <a:noFill/>
          <a:effectLst/>
        </p:spPr>
      </p:pic>
      <p:pic>
        <p:nvPicPr>
          <p:cNvPr id="153621" name="Picture 21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31277">
            <a:off x="4859338" y="1484313"/>
            <a:ext cx="1296987" cy="1150937"/>
          </a:xfrm>
          <a:prstGeom prst="rect">
            <a:avLst/>
          </a:prstGeom>
          <a:noFill/>
        </p:spPr>
      </p:pic>
      <p:pic>
        <p:nvPicPr>
          <p:cNvPr id="153622" name="Picture 22" descr="20070115084019-gorila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450706">
            <a:off x="6732588" y="1341438"/>
            <a:ext cx="879475" cy="1223962"/>
          </a:xfrm>
          <a:prstGeom prst="rect">
            <a:avLst/>
          </a:prstGeom>
          <a:noFill/>
          <a:effectLst/>
        </p:spPr>
      </p:pic>
      <p:pic>
        <p:nvPicPr>
          <p:cNvPr id="153623" name="Picture 23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39058">
            <a:off x="6515100" y="1414463"/>
            <a:ext cx="1296987" cy="1150938"/>
          </a:xfrm>
          <a:prstGeom prst="rect">
            <a:avLst/>
          </a:prstGeom>
          <a:noFill/>
        </p:spPr>
      </p:pic>
      <p:pic>
        <p:nvPicPr>
          <p:cNvPr id="153625" name="Picture 25" descr="650587_5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559213">
            <a:off x="5651500" y="620713"/>
            <a:ext cx="1223963" cy="822325"/>
          </a:xfrm>
          <a:prstGeom prst="rect">
            <a:avLst/>
          </a:prstGeom>
          <a:noFill/>
          <a:effectLst/>
        </p:spPr>
      </p:pic>
      <p:pic>
        <p:nvPicPr>
          <p:cNvPr id="153626" name="Picture 26" descr="heyatim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359457">
            <a:off x="7019925" y="188913"/>
            <a:ext cx="1152525" cy="863600"/>
          </a:xfrm>
          <a:prstGeom prst="rect">
            <a:avLst/>
          </a:prstGeom>
          <a:noFill/>
          <a:effectLst/>
        </p:spPr>
      </p:pic>
      <p:pic>
        <p:nvPicPr>
          <p:cNvPr id="153627" name="Picture 27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81510">
            <a:off x="6948488" y="0"/>
            <a:ext cx="1296987" cy="1150938"/>
          </a:xfrm>
          <a:prstGeom prst="rect">
            <a:avLst/>
          </a:prstGeom>
          <a:noFill/>
        </p:spPr>
      </p:pic>
      <p:pic>
        <p:nvPicPr>
          <p:cNvPr id="153628" name="Picture 28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88494">
            <a:off x="5651500" y="476250"/>
            <a:ext cx="1296988" cy="1150938"/>
          </a:xfrm>
          <a:prstGeom prst="rect">
            <a:avLst/>
          </a:prstGeom>
          <a:noFill/>
        </p:spPr>
      </p:pic>
      <p:pic>
        <p:nvPicPr>
          <p:cNvPr id="153629" name="Picture 29" descr="Baby_ginger_monke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809605">
            <a:off x="7875588" y="966788"/>
            <a:ext cx="1258887" cy="1087437"/>
          </a:xfrm>
          <a:prstGeom prst="rect">
            <a:avLst/>
          </a:prstGeom>
          <a:noFill/>
          <a:effectLst/>
        </p:spPr>
      </p:pic>
      <p:pic>
        <p:nvPicPr>
          <p:cNvPr id="153630" name="Picture 30" descr="848408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63339">
            <a:off x="7847013" y="908050"/>
            <a:ext cx="1296987" cy="1150938"/>
          </a:xfrm>
          <a:prstGeom prst="rect">
            <a:avLst/>
          </a:prstGeom>
          <a:noFill/>
        </p:spPr>
      </p:pic>
      <p:pic>
        <p:nvPicPr>
          <p:cNvPr id="153632" name="Picture 32" descr="002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08850" y="4005263"/>
            <a:ext cx="1397000" cy="285273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3634" name="Picture 34" descr="33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227763" y="5526088"/>
            <a:ext cx="1584325" cy="1331912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3635" name="AutoShape 3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642620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matematika_carica_nauk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0" y="1412875"/>
            <a:ext cx="87487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800" b="1" i="1">
                <a:latin typeface="Times New Roman" pitchFamily="18" charset="0"/>
              </a:rPr>
              <a:t>e.g.</a:t>
            </a:r>
            <a:r>
              <a:rPr lang="en-US" sz="4000" b="1">
                <a:latin typeface="Times New Roman" pitchFamily="18" charset="0"/>
              </a:rPr>
              <a:t> Page one - the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first</a:t>
            </a:r>
            <a:r>
              <a:rPr lang="en-US" sz="4000" b="1">
                <a:latin typeface="Times New Roman" pitchFamily="18" charset="0"/>
              </a:rPr>
              <a:t> page</a:t>
            </a:r>
          </a:p>
          <a:p>
            <a:r>
              <a:rPr lang="en-US" sz="4000" b="1">
                <a:latin typeface="Times New Roman" pitchFamily="18" charset="0"/>
              </a:rPr>
              <a:t>        Flat five - the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fif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000" b="1">
                <a:latin typeface="Times New Roman" pitchFamily="18" charset="0"/>
              </a:rPr>
              <a:t> flat</a:t>
            </a: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0" y="2873375"/>
            <a:ext cx="3219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Chapter ten  -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0" y="3573463"/>
            <a:ext cx="3246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Page twenty  -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0" y="4221163"/>
            <a:ext cx="314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Lesson two   -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0" y="4868863"/>
            <a:ext cx="3275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Floor eleven  -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0" y="5516563"/>
            <a:ext cx="3090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Box three    - 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0" y="6156325"/>
            <a:ext cx="4278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Trolleybus eight  - 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3276600" y="2852738"/>
            <a:ext cx="4081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The ten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000" b="1">
                <a:latin typeface="Times New Roman" pitchFamily="18" charset="0"/>
              </a:rPr>
              <a:t> chapter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61" name="Rectangle 13"/>
          <p:cNvSpPr>
            <a:spLocks noChangeArrowheads="1"/>
          </p:cNvSpPr>
          <p:nvPr/>
        </p:nvSpPr>
        <p:spPr bwMode="auto">
          <a:xfrm>
            <a:off x="3276600" y="3573463"/>
            <a:ext cx="4462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The twentie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000" b="1">
                <a:latin typeface="Times New Roman" pitchFamily="18" charset="0"/>
              </a:rPr>
              <a:t> page 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3276600" y="4221163"/>
            <a:ext cx="4052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The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second </a:t>
            </a:r>
            <a:r>
              <a:rPr lang="en-US" sz="4000" b="1">
                <a:latin typeface="Times New Roman" pitchFamily="18" charset="0"/>
              </a:rPr>
              <a:t>lesson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63" name="Rectangle 15"/>
          <p:cNvSpPr>
            <a:spLocks noChangeArrowheads="1"/>
          </p:cNvSpPr>
          <p:nvPr/>
        </p:nvSpPr>
        <p:spPr bwMode="auto">
          <a:xfrm>
            <a:off x="3276600" y="4868863"/>
            <a:ext cx="413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The eleven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000" b="1">
                <a:latin typeface="Times New Roman" pitchFamily="18" charset="0"/>
              </a:rPr>
              <a:t> floor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3276600" y="5516563"/>
            <a:ext cx="3176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The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third</a:t>
            </a:r>
            <a:r>
              <a:rPr lang="en-US" sz="4000" b="1">
                <a:latin typeface="Times New Roman" pitchFamily="18" charset="0"/>
              </a:rPr>
              <a:t> box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65" name="Rectangle 17"/>
          <p:cNvSpPr>
            <a:spLocks noChangeArrowheads="1"/>
          </p:cNvSpPr>
          <p:nvPr/>
        </p:nvSpPr>
        <p:spPr bwMode="auto">
          <a:xfrm>
            <a:off x="4284663" y="6156325"/>
            <a:ext cx="4814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The eigh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000" b="1">
                <a:latin typeface="Times New Roman" pitchFamily="18" charset="0"/>
              </a:rPr>
              <a:t> trolleybus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04466" name="AutoShape 1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0" grpId="0"/>
      <p:bldP spid="104461" grpId="0"/>
      <p:bldP spid="104462" grpId="0"/>
      <p:bldP spid="104463" grpId="0"/>
      <p:bldP spid="104464" grpId="0"/>
      <p:bldP spid="1044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5" name="Picture 5" descr="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4675"/>
            <a:ext cx="817563" cy="223202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179388" y="836613"/>
            <a:ext cx="2195512" cy="1077912"/>
          </a:xfrm>
          <a:prstGeom prst="wedgeEllipseCallout">
            <a:avLst>
              <a:gd name="adj1" fmla="val -35685"/>
              <a:gd name="adj2" fmla="val 8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first.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46087" name="Picture 7" descr="46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492375"/>
            <a:ext cx="1079500" cy="247491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0" y="4797425"/>
            <a:ext cx="2195513" cy="1079500"/>
          </a:xfrm>
          <a:prstGeom prst="wedgeEllipseCallout">
            <a:avLst>
              <a:gd name="adj1" fmla="val -5023"/>
              <a:gd name="adj2" fmla="val -19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second.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46089" name="Picture 9" descr="48P_UG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1844675"/>
            <a:ext cx="730250" cy="201612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0" name="Picture 10" descr="1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2997200"/>
            <a:ext cx="857250" cy="20161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1" name="Picture 11" descr="7g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1775" y="1844675"/>
            <a:ext cx="1044575" cy="2087563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2" name="Picture 12" descr="900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5375" y="2997200"/>
            <a:ext cx="735013" cy="18002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3" name="Picture 13" descr="00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7538" y="1989138"/>
            <a:ext cx="692150" cy="201612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4" name="Picture 14" descr="09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19700" y="2997200"/>
            <a:ext cx="800100" cy="1992313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5" name="Picture 15" descr="900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84888" y="2205038"/>
            <a:ext cx="581025" cy="180022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6" name="Picture 16" descr="30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16688" y="2636838"/>
            <a:ext cx="1368425" cy="23764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7" name="Picture 17" descr="302bm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56550" y="2781300"/>
            <a:ext cx="1514475" cy="230505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098" name="Picture 18" descr="000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67625" y="2133600"/>
            <a:ext cx="652463" cy="1944688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099" name="AutoShape 19"/>
          <p:cNvSpPr>
            <a:spLocks noChangeArrowheads="1"/>
          </p:cNvSpPr>
          <p:nvPr/>
        </p:nvSpPr>
        <p:spPr bwMode="auto">
          <a:xfrm>
            <a:off x="1403350" y="0"/>
            <a:ext cx="2301875" cy="981075"/>
          </a:xfrm>
          <a:prstGeom prst="wedgeEllipseCallout">
            <a:avLst>
              <a:gd name="adj1" fmla="val -29861"/>
              <a:gd name="adj2" fmla="val 18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third.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1042988" y="5849938"/>
            <a:ext cx="2592387" cy="1008062"/>
          </a:xfrm>
          <a:prstGeom prst="wedgeEllipseCallout">
            <a:avLst>
              <a:gd name="adj1" fmla="val 1315"/>
              <a:gd name="adj2" fmla="val -29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fourth.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1" name="AutoShape 21"/>
          <p:cNvSpPr>
            <a:spLocks noChangeArrowheads="1"/>
          </p:cNvSpPr>
          <p:nvPr/>
        </p:nvSpPr>
        <p:spPr bwMode="auto">
          <a:xfrm>
            <a:off x="2916238" y="836613"/>
            <a:ext cx="1944687" cy="1079500"/>
          </a:xfrm>
          <a:prstGeom prst="wedgeEllipseCallout">
            <a:avLst>
              <a:gd name="adj1" fmla="val -24204"/>
              <a:gd name="adj2" fmla="val 10235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fifth.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2916238" y="4724400"/>
            <a:ext cx="2162175" cy="1008063"/>
          </a:xfrm>
          <a:prstGeom prst="wedgeEllipseCallout">
            <a:avLst>
              <a:gd name="adj1" fmla="val 2204"/>
              <a:gd name="adj2" fmla="val -18401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sixth.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4500563" y="0"/>
            <a:ext cx="2087562" cy="1079500"/>
          </a:xfrm>
          <a:prstGeom prst="wedgeEllipseCallout">
            <a:avLst>
              <a:gd name="adj1" fmla="val -34412"/>
              <a:gd name="adj2" fmla="val 1764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seventh.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>
            <a:off x="4140200" y="5705475"/>
            <a:ext cx="2303463" cy="1152525"/>
          </a:xfrm>
          <a:prstGeom prst="wedgeEllipseCallout">
            <a:avLst>
              <a:gd name="adj1" fmla="val 15815"/>
              <a:gd name="adj2" fmla="val -2468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eighth.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5" name="AutoShape 25"/>
          <p:cNvSpPr>
            <a:spLocks noChangeArrowheads="1"/>
          </p:cNvSpPr>
          <p:nvPr/>
        </p:nvSpPr>
        <p:spPr bwMode="auto">
          <a:xfrm>
            <a:off x="5795963" y="908050"/>
            <a:ext cx="1871662" cy="1052513"/>
          </a:xfrm>
          <a:prstGeom prst="wedgeEllipseCallout">
            <a:avLst>
              <a:gd name="adj1" fmla="val -14208"/>
              <a:gd name="adj2" fmla="val 1076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800" b="1">
                <a:latin typeface="Times New Roman" pitchFamily="18" charset="0"/>
              </a:rPr>
              <a:t>I’m the</a:t>
            </a:r>
            <a:r>
              <a:rPr lang="ru-RU" sz="2800" b="1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ninth.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6" name="AutoShape 26"/>
          <p:cNvSpPr>
            <a:spLocks noChangeArrowheads="1"/>
          </p:cNvSpPr>
          <p:nvPr/>
        </p:nvSpPr>
        <p:spPr bwMode="auto">
          <a:xfrm>
            <a:off x="5651500" y="4797425"/>
            <a:ext cx="2305050" cy="1152525"/>
          </a:xfrm>
          <a:prstGeom prst="wedgeEllipseCallout">
            <a:avLst>
              <a:gd name="adj1" fmla="val 16597"/>
              <a:gd name="adj2" fmla="val -16776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tenth.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7" name="AutoShape 27"/>
          <p:cNvSpPr>
            <a:spLocks noChangeArrowheads="1"/>
          </p:cNvSpPr>
          <p:nvPr/>
        </p:nvSpPr>
        <p:spPr bwMode="auto">
          <a:xfrm>
            <a:off x="7019925" y="0"/>
            <a:ext cx="2124075" cy="1077913"/>
          </a:xfrm>
          <a:prstGeom prst="wedgeEllipseCallout">
            <a:avLst>
              <a:gd name="adj1" fmla="val 523"/>
              <a:gd name="adj2" fmla="val 18844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eleventh</a:t>
            </a:r>
            <a:r>
              <a:rPr lang="ru-RU" sz="2800" b="1">
                <a:latin typeface="Times New Roman" pitchFamily="18" charset="0"/>
              </a:rPr>
              <a:t>.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46108" name="AutoShape 28"/>
          <p:cNvSpPr>
            <a:spLocks noChangeArrowheads="1"/>
          </p:cNvSpPr>
          <p:nvPr/>
        </p:nvSpPr>
        <p:spPr bwMode="auto">
          <a:xfrm>
            <a:off x="6948488" y="5778500"/>
            <a:ext cx="2195512" cy="1079500"/>
          </a:xfrm>
          <a:prstGeom prst="wedgeEllipseCallout">
            <a:avLst>
              <a:gd name="adj1" fmla="val 31130"/>
              <a:gd name="adj2" fmla="val -2480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I’m the twelfth.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46109" name="AutoShape 2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0" y="0"/>
            <a:ext cx="684213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/>
      <p:bldP spid="46088" grpId="0" animBg="1"/>
      <p:bldP spid="46099" grpId="0" animBg="1"/>
      <p:bldP spid="46100" grpId="0" animBg="1"/>
      <p:bldP spid="46101" grpId="0" animBg="1"/>
      <p:bldP spid="46102" grpId="0" animBg="1"/>
      <p:bldP spid="46103" grpId="0" animBg="1"/>
      <p:bldP spid="46104" grpId="0" animBg="1"/>
      <p:bldP spid="46105" grpId="0" animBg="1"/>
      <p:bldP spid="46106" grpId="0" animBg="1"/>
      <p:bldP spid="46107" grpId="0" animBg="1"/>
      <p:bldP spid="461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0819" name="Picture 3" descr="0_6d427_c1136db8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1619250" y="4048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Which is your floor?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90821" name="Picture 5" descr="4ec1759913d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1916113"/>
            <a:ext cx="3673475" cy="1989137"/>
          </a:xfrm>
          <a:prstGeom prst="rect">
            <a:avLst/>
          </a:prstGeom>
          <a:noFill/>
        </p:spPr>
      </p:pic>
      <p:pic>
        <p:nvPicPr>
          <p:cNvPr id="290822" name="Picture 6" descr="d180d0b8d181d183d0bdd0bed0ba1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4800" y="2203450"/>
            <a:ext cx="37592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90823" name="WordArt 7"/>
          <p:cNvSpPr>
            <a:spLocks noChangeArrowheads="1" noChangeShapeType="1" noTextEdit="1"/>
          </p:cNvSpPr>
          <p:nvPr/>
        </p:nvSpPr>
        <p:spPr bwMode="auto">
          <a:xfrm>
            <a:off x="3203575" y="2060575"/>
            <a:ext cx="28733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st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24" name="WordArt 8"/>
          <p:cNvSpPr>
            <a:spLocks noChangeArrowheads="1" noChangeShapeType="1" noTextEdit="1"/>
          </p:cNvSpPr>
          <p:nvPr/>
        </p:nvSpPr>
        <p:spPr bwMode="auto">
          <a:xfrm>
            <a:off x="3995738" y="20605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nd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25" name="WordArt 9"/>
          <p:cNvSpPr>
            <a:spLocks noChangeArrowheads="1" noChangeShapeType="1" noTextEdit="1"/>
          </p:cNvSpPr>
          <p:nvPr/>
        </p:nvSpPr>
        <p:spPr bwMode="auto">
          <a:xfrm>
            <a:off x="4716463" y="20605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rd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26" name="WordArt 10"/>
          <p:cNvSpPr>
            <a:spLocks noChangeArrowheads="1" noChangeShapeType="1" noTextEdit="1"/>
          </p:cNvSpPr>
          <p:nvPr/>
        </p:nvSpPr>
        <p:spPr bwMode="auto">
          <a:xfrm>
            <a:off x="5435600" y="2060575"/>
            <a:ext cx="28733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27" name="WordArt 11"/>
          <p:cNvSpPr>
            <a:spLocks noChangeArrowheads="1" noChangeShapeType="1" noTextEdit="1"/>
          </p:cNvSpPr>
          <p:nvPr/>
        </p:nvSpPr>
        <p:spPr bwMode="auto">
          <a:xfrm>
            <a:off x="6227763" y="20605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28" name="WordArt 12"/>
          <p:cNvSpPr>
            <a:spLocks noChangeArrowheads="1" noChangeShapeType="1" noTextEdit="1"/>
          </p:cNvSpPr>
          <p:nvPr/>
        </p:nvSpPr>
        <p:spPr bwMode="auto">
          <a:xfrm>
            <a:off x="3132138" y="29241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29" name="WordArt 13"/>
          <p:cNvSpPr>
            <a:spLocks noChangeArrowheads="1" noChangeShapeType="1" noTextEdit="1"/>
          </p:cNvSpPr>
          <p:nvPr/>
        </p:nvSpPr>
        <p:spPr bwMode="auto">
          <a:xfrm>
            <a:off x="3995738" y="2997200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30" name="WordArt 14"/>
          <p:cNvSpPr>
            <a:spLocks noChangeArrowheads="1" noChangeShapeType="1" noTextEdit="1"/>
          </p:cNvSpPr>
          <p:nvPr/>
        </p:nvSpPr>
        <p:spPr bwMode="auto">
          <a:xfrm>
            <a:off x="4716463" y="2997200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31" name="WordArt 15"/>
          <p:cNvSpPr>
            <a:spLocks noChangeArrowheads="1" noChangeShapeType="1" noTextEdit="1"/>
          </p:cNvSpPr>
          <p:nvPr/>
        </p:nvSpPr>
        <p:spPr bwMode="auto">
          <a:xfrm>
            <a:off x="5508625" y="2997200"/>
            <a:ext cx="28733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90832" name="Picture 16" descr="ecol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90833" name="WordArt 17"/>
          <p:cNvSpPr>
            <a:spLocks noChangeArrowheads="1" noChangeShapeType="1" noTextEdit="1"/>
          </p:cNvSpPr>
          <p:nvPr/>
        </p:nvSpPr>
        <p:spPr bwMode="auto">
          <a:xfrm>
            <a:off x="6227763" y="2997200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Picture 4" descr="1255074212_rrryorrry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7510" name="Picture 6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052513"/>
            <a:ext cx="5203825" cy="58054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2411413" y="4941888"/>
            <a:ext cx="2819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 first floor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515" name="Rectangle 11"/>
          <p:cNvSpPr>
            <a:spLocks noChangeArrowheads="1"/>
          </p:cNvSpPr>
          <p:nvPr/>
        </p:nvSpPr>
        <p:spPr bwMode="auto">
          <a:xfrm>
            <a:off x="2195513" y="4437063"/>
            <a:ext cx="33845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 second floor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516" name="Rectangle 12"/>
          <p:cNvSpPr>
            <a:spLocks noChangeArrowheads="1"/>
          </p:cNvSpPr>
          <p:nvPr/>
        </p:nvSpPr>
        <p:spPr bwMode="auto">
          <a:xfrm>
            <a:off x="2124075" y="4005263"/>
            <a:ext cx="35401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 third floor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517" name="Rectangle 13"/>
          <p:cNvSpPr>
            <a:spLocks noChangeArrowheads="1"/>
          </p:cNvSpPr>
          <p:nvPr/>
        </p:nvSpPr>
        <p:spPr bwMode="auto">
          <a:xfrm>
            <a:off x="2195513" y="3357563"/>
            <a:ext cx="33115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 fourth floor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518" name="Rectangle 14"/>
          <p:cNvSpPr>
            <a:spLocks noChangeArrowheads="1"/>
          </p:cNvSpPr>
          <p:nvPr/>
        </p:nvSpPr>
        <p:spPr bwMode="auto">
          <a:xfrm>
            <a:off x="2555875" y="2852738"/>
            <a:ext cx="28082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 fifth floor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519" name="Rectangle 15"/>
          <p:cNvSpPr>
            <a:spLocks noChangeArrowheads="1"/>
          </p:cNvSpPr>
          <p:nvPr/>
        </p:nvSpPr>
        <p:spPr bwMode="auto">
          <a:xfrm>
            <a:off x="2627313" y="2492375"/>
            <a:ext cx="2819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 sixth floor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520" name="Rectangle 16"/>
          <p:cNvSpPr>
            <a:spLocks noChangeArrowheads="1"/>
          </p:cNvSpPr>
          <p:nvPr/>
        </p:nvSpPr>
        <p:spPr bwMode="auto">
          <a:xfrm>
            <a:off x="1979613" y="1916113"/>
            <a:ext cx="37449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 seventh floor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523" name="Line 19"/>
          <p:cNvSpPr>
            <a:spLocks noChangeShapeType="1"/>
          </p:cNvSpPr>
          <p:nvPr/>
        </p:nvSpPr>
        <p:spPr bwMode="auto">
          <a:xfrm>
            <a:off x="5435600" y="5157788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7524" name="Line 20"/>
          <p:cNvSpPr>
            <a:spLocks noChangeShapeType="1"/>
          </p:cNvSpPr>
          <p:nvPr/>
        </p:nvSpPr>
        <p:spPr bwMode="auto">
          <a:xfrm>
            <a:off x="5435600" y="4652963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7525" name="Line 21"/>
          <p:cNvSpPr>
            <a:spLocks noChangeShapeType="1"/>
          </p:cNvSpPr>
          <p:nvPr/>
        </p:nvSpPr>
        <p:spPr bwMode="auto">
          <a:xfrm>
            <a:off x="5364163" y="4221163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7526" name="Line 22"/>
          <p:cNvSpPr>
            <a:spLocks noChangeShapeType="1"/>
          </p:cNvSpPr>
          <p:nvPr/>
        </p:nvSpPr>
        <p:spPr bwMode="auto">
          <a:xfrm>
            <a:off x="5435600" y="3716338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7527" name="Line 23"/>
          <p:cNvSpPr>
            <a:spLocks noChangeShapeType="1"/>
          </p:cNvSpPr>
          <p:nvPr/>
        </p:nvSpPr>
        <p:spPr bwMode="auto">
          <a:xfrm>
            <a:off x="5364163" y="3213100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7528" name="Line 24"/>
          <p:cNvSpPr>
            <a:spLocks noChangeShapeType="1"/>
          </p:cNvSpPr>
          <p:nvPr/>
        </p:nvSpPr>
        <p:spPr bwMode="auto">
          <a:xfrm>
            <a:off x="5435600" y="2708275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7529" name="Line 25"/>
          <p:cNvSpPr>
            <a:spLocks noChangeShapeType="1"/>
          </p:cNvSpPr>
          <p:nvPr/>
        </p:nvSpPr>
        <p:spPr bwMode="auto">
          <a:xfrm>
            <a:off x="5435600" y="2205038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77533" name="Picture 29" descr="0_6d36f_ed83511d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0"/>
            <a:ext cx="1363662" cy="1363663"/>
          </a:xfrm>
          <a:prstGeom prst="rect">
            <a:avLst/>
          </a:prstGeom>
          <a:noFill/>
        </p:spPr>
      </p:pic>
      <p:sp>
        <p:nvSpPr>
          <p:cNvPr id="277534" name="Rectangle 30"/>
          <p:cNvSpPr>
            <a:spLocks noChangeArrowheads="1"/>
          </p:cNvSpPr>
          <p:nvPr/>
        </p:nvSpPr>
        <p:spPr bwMode="auto">
          <a:xfrm>
            <a:off x="1331913" y="2060575"/>
            <a:ext cx="70564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7200" b="1">
                <a:solidFill>
                  <a:schemeClr val="tx2"/>
                </a:solidFill>
                <a:latin typeface="Times New Roman" pitchFamily="18" charset="0"/>
              </a:rPr>
              <a:t>There are  eight floors in this building.</a:t>
            </a:r>
            <a:endParaRPr lang="ru-RU" sz="72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77535" name="Picture 31" descr="0_722b2_b1582d0b_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5589588"/>
            <a:ext cx="1368425" cy="646112"/>
          </a:xfrm>
          <a:prstGeom prst="rect">
            <a:avLst/>
          </a:prstGeom>
          <a:noFill/>
        </p:spPr>
      </p:pic>
      <p:pic>
        <p:nvPicPr>
          <p:cNvPr id="277536" name="Picture 32" descr="0_722b2_b1582d0b_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86749" flipH="1">
            <a:off x="4284663" y="5300663"/>
            <a:ext cx="1079500" cy="509587"/>
          </a:xfrm>
          <a:prstGeom prst="rect">
            <a:avLst/>
          </a:prstGeom>
          <a:noFill/>
        </p:spPr>
      </p:pic>
      <p:sp>
        <p:nvSpPr>
          <p:cNvPr id="277537" name="Line 33"/>
          <p:cNvSpPr>
            <a:spLocks noChangeShapeType="1"/>
          </p:cNvSpPr>
          <p:nvPr/>
        </p:nvSpPr>
        <p:spPr bwMode="auto">
          <a:xfrm>
            <a:off x="5435600" y="5661025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7539" name="Rectangle 35"/>
          <p:cNvSpPr>
            <a:spLocks noGrp="1" noChangeArrowheads="1"/>
          </p:cNvSpPr>
          <p:nvPr>
            <p:ph type="title"/>
          </p:nvPr>
        </p:nvSpPr>
        <p:spPr>
          <a:xfrm>
            <a:off x="2411413" y="5373688"/>
            <a:ext cx="3035300" cy="417512"/>
          </a:xfrm>
          <a:noFill/>
          <a:ln/>
        </p:spPr>
        <p:txBody>
          <a:bodyPr/>
          <a:lstStyle/>
          <a:p>
            <a:r>
              <a:rPr lang="en-US" sz="3200" b="1">
                <a:latin typeface="Times New Roman" pitchFamily="18" charset="0"/>
              </a:rPr>
              <a:t>the ground floor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277540" name="Picture 36" descr="0016-036-Podumaj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04938" y="4292600"/>
            <a:ext cx="1185863" cy="256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12139E-6 L 0.28177 0.0124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7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7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5" grpId="0"/>
      <p:bldP spid="277516" grpId="0"/>
      <p:bldP spid="277517" grpId="0"/>
      <p:bldP spid="277518" grpId="0"/>
      <p:bldP spid="277519" grpId="0"/>
      <p:bldP spid="277520" grpId="0"/>
      <p:bldP spid="277523" grpId="0" animBg="1"/>
      <p:bldP spid="277524" grpId="0" animBg="1"/>
      <p:bldP spid="277525" grpId="0" animBg="1"/>
      <p:bldP spid="277526" grpId="0" animBg="1"/>
      <p:bldP spid="277527" grpId="0" animBg="1"/>
      <p:bldP spid="277528" grpId="0" animBg="1"/>
      <p:bldP spid="277529" grpId="0" animBg="1"/>
      <p:bldP spid="277534" grpId="0"/>
      <p:bldP spid="277534" grpId="1"/>
      <p:bldP spid="277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0_696b2_6b362788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7747" name="Picture 3" descr="0_696a9_f0014826_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7748" name="Picture 4" descr="0_696ab_f334d0b1_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7749" name="Rectangle 5" descr="90%"/>
          <p:cNvSpPr>
            <a:spLocks noChangeArrowheads="1"/>
          </p:cNvSpPr>
          <p:nvPr/>
        </p:nvSpPr>
        <p:spPr bwMode="auto">
          <a:xfrm>
            <a:off x="0" y="4365625"/>
            <a:ext cx="9144000" cy="2492375"/>
          </a:xfrm>
          <a:prstGeom prst="rect">
            <a:avLst/>
          </a:prstGeom>
          <a:pattFill prst="pct90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287750" name="Picture 6" descr="main3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60475" y="-458788"/>
            <a:ext cx="4535488" cy="5049838"/>
          </a:xfrm>
          <a:prstGeom prst="rect">
            <a:avLst/>
          </a:prstGeom>
          <a:noFill/>
        </p:spPr>
      </p:pic>
      <p:pic>
        <p:nvPicPr>
          <p:cNvPr id="287751" name="Picture 7" descr="main3_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1125538"/>
            <a:ext cx="6156325" cy="3694112"/>
          </a:xfrm>
          <a:prstGeom prst="rect">
            <a:avLst/>
          </a:prstGeom>
          <a:noFill/>
        </p:spPr>
      </p:pic>
      <p:pic>
        <p:nvPicPr>
          <p:cNvPr id="287752" name="Picture 8" descr="0_3ad96_9ca23267_XX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80975" y="2852738"/>
            <a:ext cx="2051050" cy="1801812"/>
          </a:xfrm>
          <a:prstGeom prst="rect">
            <a:avLst/>
          </a:prstGeom>
          <a:noFill/>
        </p:spPr>
      </p:pic>
      <p:pic>
        <p:nvPicPr>
          <p:cNvPr id="287753" name="Picture 9" descr="01cb3ac69f2e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835150" y="2565400"/>
            <a:ext cx="1535113" cy="1917700"/>
          </a:xfrm>
          <a:prstGeom prst="rect">
            <a:avLst/>
          </a:prstGeom>
          <a:noFill/>
        </p:spPr>
      </p:pic>
      <p:pic>
        <p:nvPicPr>
          <p:cNvPr id="287754" name="Picture 10" descr="0_6ab2e_8f953ac6_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63713" y="4005263"/>
            <a:ext cx="1728787" cy="436562"/>
          </a:xfrm>
          <a:prstGeom prst="rect">
            <a:avLst/>
          </a:prstGeom>
          <a:noFill/>
        </p:spPr>
      </p:pic>
      <p:pic>
        <p:nvPicPr>
          <p:cNvPr id="287755" name="Picture 11" descr="0_6ab2e_8f953ac6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783638" y="4076700"/>
            <a:ext cx="541337" cy="431800"/>
          </a:xfrm>
          <a:prstGeom prst="rect">
            <a:avLst/>
          </a:prstGeom>
          <a:noFill/>
        </p:spPr>
      </p:pic>
      <p:pic>
        <p:nvPicPr>
          <p:cNvPr id="287756" name="Picture 12" descr="0_6ab2e_8f953ac6_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541338" y="5734050"/>
            <a:ext cx="4032251" cy="1360488"/>
          </a:xfrm>
          <a:prstGeom prst="rect">
            <a:avLst/>
          </a:prstGeom>
          <a:noFill/>
        </p:spPr>
      </p:pic>
      <p:pic>
        <p:nvPicPr>
          <p:cNvPr id="287757" name="Picture 13" descr="0ca1ca5f494c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435600" y="2636838"/>
            <a:ext cx="1895475" cy="2017712"/>
          </a:xfrm>
          <a:prstGeom prst="rect">
            <a:avLst/>
          </a:prstGeom>
          <a:noFill/>
        </p:spPr>
      </p:pic>
      <p:pic>
        <p:nvPicPr>
          <p:cNvPr id="287758" name="Picture 14" descr="0_6ab2e_8f953ac6_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16238" y="5734050"/>
            <a:ext cx="4032250" cy="1360488"/>
          </a:xfrm>
          <a:prstGeom prst="rect">
            <a:avLst/>
          </a:prstGeom>
          <a:noFill/>
        </p:spPr>
      </p:pic>
      <p:pic>
        <p:nvPicPr>
          <p:cNvPr id="287759" name="Picture 15" descr="0_65039_dbf8ce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4221163"/>
            <a:ext cx="900113" cy="377825"/>
          </a:xfrm>
          <a:prstGeom prst="rect">
            <a:avLst/>
          </a:prstGeom>
          <a:noFill/>
        </p:spPr>
      </p:pic>
      <p:pic>
        <p:nvPicPr>
          <p:cNvPr id="287760" name="Picture 16" descr="0_65039_dbf8ce6_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116013" y="4292600"/>
            <a:ext cx="720725" cy="303213"/>
          </a:xfrm>
          <a:prstGeom prst="rect">
            <a:avLst/>
          </a:prstGeom>
          <a:noFill/>
        </p:spPr>
      </p:pic>
      <p:pic>
        <p:nvPicPr>
          <p:cNvPr id="287761" name="Picture 17" descr="0_64fe5_119b8ea6_S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339975" y="4797425"/>
            <a:ext cx="1296988" cy="8826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7762" name="Picture 18" descr="0_65005_d425693e_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19475" y="4437063"/>
            <a:ext cx="2471738" cy="1004887"/>
          </a:xfrm>
          <a:prstGeom prst="rect">
            <a:avLst/>
          </a:prstGeom>
          <a:noFill/>
        </p:spPr>
      </p:pic>
      <p:pic>
        <p:nvPicPr>
          <p:cNvPr id="287763" name="Picture 19" descr="0_65005_d425693e_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1268363">
            <a:off x="3851275" y="4508500"/>
            <a:ext cx="2471738" cy="1004888"/>
          </a:xfrm>
          <a:prstGeom prst="rect">
            <a:avLst/>
          </a:prstGeom>
          <a:noFill/>
        </p:spPr>
      </p:pic>
      <p:pic>
        <p:nvPicPr>
          <p:cNvPr id="287764" name="Picture 20" descr="0_65005_d425693e_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1268363">
            <a:off x="6672263" y="4221163"/>
            <a:ext cx="2471737" cy="1508125"/>
          </a:xfrm>
          <a:prstGeom prst="rect">
            <a:avLst/>
          </a:prstGeom>
          <a:noFill/>
        </p:spPr>
      </p:pic>
      <p:pic>
        <p:nvPicPr>
          <p:cNvPr id="287765" name="Picture 21" descr="elTz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 rot="210764">
            <a:off x="8748713" y="4005263"/>
            <a:ext cx="1155700" cy="3297237"/>
          </a:xfrm>
          <a:prstGeom prst="rect">
            <a:avLst/>
          </a:prstGeom>
          <a:noFill/>
        </p:spPr>
      </p:pic>
      <p:pic>
        <p:nvPicPr>
          <p:cNvPr id="287766" name="Picture 22" descr="0_6ab2e_8f953ac6_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56325" y="5734050"/>
            <a:ext cx="4032250" cy="1360488"/>
          </a:xfrm>
          <a:prstGeom prst="rect">
            <a:avLst/>
          </a:prstGeom>
          <a:noFill/>
        </p:spPr>
      </p:pic>
      <p:pic>
        <p:nvPicPr>
          <p:cNvPr id="287767" name="Picture 23" descr="0_67f20_5b678127_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835150" y="2997200"/>
            <a:ext cx="1250950" cy="1550988"/>
          </a:xfrm>
          <a:prstGeom prst="rect">
            <a:avLst/>
          </a:prstGeom>
          <a:noFill/>
        </p:spPr>
      </p:pic>
      <p:pic>
        <p:nvPicPr>
          <p:cNvPr id="287768" name="Picture 24" descr="0_70142_eefa41fd_L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42988" y="3860800"/>
            <a:ext cx="1081087" cy="633413"/>
          </a:xfrm>
          <a:prstGeom prst="rect">
            <a:avLst/>
          </a:prstGeom>
          <a:noFill/>
        </p:spPr>
      </p:pic>
      <p:pic>
        <p:nvPicPr>
          <p:cNvPr id="287769" name="Picture 25" descr="0_6ab2e_8f953ac6_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51500" y="4221163"/>
            <a:ext cx="1547813" cy="450850"/>
          </a:xfrm>
          <a:prstGeom prst="rect">
            <a:avLst/>
          </a:prstGeom>
          <a:noFill/>
        </p:spPr>
      </p:pic>
      <p:pic>
        <p:nvPicPr>
          <p:cNvPr id="287770" name="Picture 26" descr="0ca1ca5f494c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781925" y="2997200"/>
            <a:ext cx="1362075" cy="1657350"/>
          </a:xfrm>
          <a:prstGeom prst="rect">
            <a:avLst/>
          </a:prstGeom>
          <a:noFill/>
        </p:spPr>
      </p:pic>
      <p:pic>
        <p:nvPicPr>
          <p:cNvPr id="287771" name="Picture 27" descr="0_6ab2e_8f953ac6_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96188" y="4221163"/>
            <a:ext cx="1547812" cy="450850"/>
          </a:xfrm>
          <a:prstGeom prst="rect">
            <a:avLst/>
          </a:prstGeom>
          <a:noFill/>
        </p:spPr>
      </p:pic>
      <p:pic>
        <p:nvPicPr>
          <p:cNvPr id="287772" name="Picture 28" descr="0_67f20_5b678127_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732588" y="2997200"/>
            <a:ext cx="1250950" cy="1550988"/>
          </a:xfrm>
          <a:prstGeom prst="rect">
            <a:avLst/>
          </a:prstGeom>
          <a:noFill/>
        </p:spPr>
      </p:pic>
      <p:pic>
        <p:nvPicPr>
          <p:cNvPr id="287773" name="Picture 29" descr="0_70142_eefa41fd_L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19925" y="4221163"/>
            <a:ext cx="1081088" cy="633412"/>
          </a:xfrm>
          <a:prstGeom prst="rect">
            <a:avLst/>
          </a:prstGeom>
          <a:noFill/>
        </p:spPr>
      </p:pic>
      <p:pic>
        <p:nvPicPr>
          <p:cNvPr id="287774" name="Picture 30" descr="1075246-Clipart-School-Girl-Playing-Hop-Scotch-On-The-Playground-At-Recess-Royalty-Free-Vector-Illustration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5003800" y="4076700"/>
            <a:ext cx="2592388" cy="1693863"/>
          </a:xfrm>
          <a:prstGeom prst="rect">
            <a:avLst/>
          </a:prstGeom>
          <a:noFill/>
        </p:spPr>
      </p:pic>
      <p:pic>
        <p:nvPicPr>
          <p:cNvPr id="287775" name="Picture 31" descr="0_65041_ca2a5e74_S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885113" y="4581525"/>
            <a:ext cx="962025" cy="55721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7776" name="Picture 32" descr="1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7667625" y="4005263"/>
            <a:ext cx="923925" cy="1012825"/>
          </a:xfrm>
          <a:prstGeom prst="rect">
            <a:avLst/>
          </a:prstGeom>
          <a:noFill/>
        </p:spPr>
      </p:pic>
      <p:pic>
        <p:nvPicPr>
          <p:cNvPr id="287777" name="Picture 33" descr="0_65005_d425693e_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1268363">
            <a:off x="0" y="4508500"/>
            <a:ext cx="2471738" cy="1508125"/>
          </a:xfrm>
          <a:prstGeom prst="rect">
            <a:avLst/>
          </a:prstGeom>
          <a:noFill/>
        </p:spPr>
      </p:pic>
      <p:pic>
        <p:nvPicPr>
          <p:cNvPr id="287778" name="Picture 34" descr="0_65005_d425693e_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-349463">
            <a:off x="0" y="4365625"/>
            <a:ext cx="2471738" cy="1508125"/>
          </a:xfrm>
          <a:prstGeom prst="rect">
            <a:avLst/>
          </a:prstGeom>
          <a:noFill/>
        </p:spPr>
      </p:pic>
      <p:pic>
        <p:nvPicPr>
          <p:cNvPr id="287779" name="Picture 35" descr="loc11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323850" y="3213100"/>
            <a:ext cx="1887538" cy="2325688"/>
          </a:xfrm>
          <a:prstGeom prst="rect">
            <a:avLst/>
          </a:prstGeom>
          <a:noFill/>
        </p:spPr>
      </p:pic>
      <p:pic>
        <p:nvPicPr>
          <p:cNvPr id="287780" name="Picture 36" descr="Avto-011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211638" y="4149725"/>
            <a:ext cx="720725" cy="292100"/>
          </a:xfrm>
          <a:prstGeom prst="rect">
            <a:avLst/>
          </a:prstGeom>
          <a:noFill/>
        </p:spPr>
      </p:pic>
      <p:pic>
        <p:nvPicPr>
          <p:cNvPr id="287781" name="Picture 37" descr="Avto-070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859338" y="4194175"/>
            <a:ext cx="865187" cy="312738"/>
          </a:xfrm>
          <a:prstGeom prst="rect">
            <a:avLst/>
          </a:prstGeom>
          <a:noFill/>
        </p:spPr>
      </p:pic>
      <p:pic>
        <p:nvPicPr>
          <p:cNvPr id="287782" name="Picture 38" descr="Avto-046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419475" y="4076700"/>
            <a:ext cx="733425" cy="320675"/>
          </a:xfrm>
          <a:prstGeom prst="rect">
            <a:avLst/>
          </a:prstGeom>
          <a:noFill/>
        </p:spPr>
      </p:pic>
      <p:pic>
        <p:nvPicPr>
          <p:cNvPr id="287783" name="Picture 39" descr="0060-0807-1604-4017_Boys_and_Girls_Playing_on_a_Jungle_Gym_at_the_Playground_clipart_image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851275" y="3068638"/>
            <a:ext cx="2030413" cy="2109787"/>
          </a:xfrm>
          <a:prstGeom prst="rect">
            <a:avLst/>
          </a:prstGeom>
          <a:noFill/>
        </p:spPr>
      </p:pic>
      <p:pic>
        <p:nvPicPr>
          <p:cNvPr id="287784" name="Picture 40" descr="0_65046_6c4006a1_S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924300" y="4868863"/>
            <a:ext cx="312738" cy="312737"/>
          </a:xfrm>
          <a:prstGeom prst="rect">
            <a:avLst/>
          </a:prstGeom>
          <a:noFill/>
        </p:spPr>
      </p:pic>
      <p:pic>
        <p:nvPicPr>
          <p:cNvPr id="287785" name="Picture 41" descr="0_68a52_4c55790b_L"/>
          <p:cNvPicPr>
            <a:picLocks noChangeAspect="1" noChangeArrowheads="1"/>
          </p:cNvPicPr>
          <p:nvPr/>
        </p:nvPicPr>
        <p:blipFill>
          <a:blip r:embed="rId30" cstate="email"/>
          <a:srcRect/>
          <a:stretch>
            <a:fillRect/>
          </a:stretch>
        </p:blipFill>
        <p:spPr bwMode="auto">
          <a:xfrm>
            <a:off x="2843213" y="4941888"/>
            <a:ext cx="442912" cy="333375"/>
          </a:xfrm>
          <a:prstGeom prst="rect">
            <a:avLst/>
          </a:prstGeom>
          <a:noFill/>
        </p:spPr>
      </p:pic>
      <p:sp>
        <p:nvSpPr>
          <p:cNvPr id="287786" name="Rectangle 42"/>
          <p:cNvSpPr>
            <a:spLocks noChangeArrowheads="1"/>
          </p:cNvSpPr>
          <p:nvPr/>
        </p:nvSpPr>
        <p:spPr bwMode="auto">
          <a:xfrm>
            <a:off x="3419475" y="1916113"/>
            <a:ext cx="215900" cy="217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imes New Roman" pitchFamily="18" charset="0"/>
              </a:rPr>
              <a:t>35</a:t>
            </a:r>
            <a:endParaRPr lang="ru-RU" sz="1400" b="1">
              <a:latin typeface="Times New Roman" pitchFamily="18" charset="0"/>
            </a:endParaRPr>
          </a:p>
        </p:txBody>
      </p:sp>
      <p:sp>
        <p:nvSpPr>
          <p:cNvPr id="287787" name="AutoShape 43"/>
          <p:cNvSpPr>
            <a:spLocks noChangeArrowheads="1"/>
          </p:cNvSpPr>
          <p:nvPr/>
        </p:nvSpPr>
        <p:spPr bwMode="auto">
          <a:xfrm>
            <a:off x="3779838" y="1412875"/>
            <a:ext cx="4032250" cy="1223963"/>
          </a:xfrm>
          <a:prstGeom prst="wedgeRoundRectCallout">
            <a:avLst>
              <a:gd name="adj1" fmla="val -75236"/>
              <a:gd name="adj2" fmla="val 19241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What is your address?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287788" name="Rectangle 44"/>
          <p:cNvSpPr>
            <a:spLocks noChangeArrowheads="1"/>
          </p:cNvSpPr>
          <p:nvPr/>
        </p:nvSpPr>
        <p:spPr bwMode="auto">
          <a:xfrm>
            <a:off x="468313" y="333375"/>
            <a:ext cx="215900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imes New Roman" pitchFamily="18" charset="0"/>
              </a:rPr>
              <a:t>37</a:t>
            </a:r>
            <a:endParaRPr lang="ru-RU" sz="1400" b="1">
              <a:latin typeface="Times New Roman" pitchFamily="18" charset="0"/>
            </a:endParaRPr>
          </a:p>
        </p:txBody>
      </p:sp>
      <p:sp>
        <p:nvSpPr>
          <p:cNvPr id="287789" name="Rectangle 45"/>
          <p:cNvSpPr>
            <a:spLocks noChangeArrowheads="1"/>
          </p:cNvSpPr>
          <p:nvPr/>
        </p:nvSpPr>
        <p:spPr bwMode="auto">
          <a:xfrm>
            <a:off x="3276600" y="4221163"/>
            <a:ext cx="3167063" cy="720725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>
                <a:latin typeface="Times New Roman" pitchFamily="18" charset="0"/>
              </a:rPr>
              <a:t>Green Street</a:t>
            </a:r>
            <a:endParaRPr lang="ru-RU" sz="3600" b="1">
              <a:latin typeface="Times New Roman" pitchFamily="18" charset="0"/>
            </a:endParaRPr>
          </a:p>
        </p:txBody>
      </p:sp>
      <p:pic>
        <p:nvPicPr>
          <p:cNvPr id="287790" name="Picture 46" descr="kids"/>
          <p:cNvPicPr>
            <a:picLocks noChangeAspect="1" noChangeArrowheads="1"/>
          </p:cNvPicPr>
          <p:nvPr/>
        </p:nvPicPr>
        <p:blipFill>
          <a:blip r:embed="rId31" cstate="email"/>
          <a:srcRect/>
          <a:stretch>
            <a:fillRect/>
          </a:stretch>
        </p:blipFill>
        <p:spPr bwMode="auto">
          <a:xfrm>
            <a:off x="3851275" y="3068638"/>
            <a:ext cx="2279650" cy="2305050"/>
          </a:xfrm>
          <a:prstGeom prst="rect">
            <a:avLst/>
          </a:prstGeom>
          <a:noFill/>
        </p:spPr>
      </p:pic>
      <p:sp>
        <p:nvSpPr>
          <p:cNvPr id="287791" name="AutoShape 47"/>
          <p:cNvSpPr>
            <a:spLocks noChangeArrowheads="1"/>
          </p:cNvSpPr>
          <p:nvPr/>
        </p:nvSpPr>
        <p:spPr bwMode="auto">
          <a:xfrm>
            <a:off x="5148263" y="765175"/>
            <a:ext cx="3743325" cy="1223963"/>
          </a:xfrm>
          <a:prstGeom prst="wedgeRoundRectCallout">
            <a:avLst>
              <a:gd name="adj1" fmla="val -50681"/>
              <a:gd name="adj2" fmla="val 17594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Our address is 35 Green Street.</a:t>
            </a:r>
            <a:endParaRPr lang="ru-RU" sz="3600" b="1">
              <a:latin typeface="Times New Roman" pitchFamily="18" charset="0"/>
            </a:endParaRPr>
          </a:p>
        </p:txBody>
      </p:sp>
      <p:pic>
        <p:nvPicPr>
          <p:cNvPr id="287792" name="Picture 48" descr="kids_clipart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2124075" y="2708275"/>
            <a:ext cx="1576388" cy="2192338"/>
          </a:xfrm>
          <a:prstGeom prst="rect">
            <a:avLst/>
          </a:prstGeom>
          <a:noFill/>
        </p:spPr>
      </p:pic>
      <p:sp>
        <p:nvSpPr>
          <p:cNvPr id="287793" name="AutoShape 49"/>
          <p:cNvSpPr>
            <a:spLocks noChangeArrowheads="1"/>
          </p:cNvSpPr>
          <p:nvPr/>
        </p:nvSpPr>
        <p:spPr bwMode="auto">
          <a:xfrm>
            <a:off x="1331913" y="260350"/>
            <a:ext cx="3744912" cy="1728788"/>
          </a:xfrm>
          <a:prstGeom prst="wedgeRoundRectCallout">
            <a:avLst>
              <a:gd name="adj1" fmla="val -10023"/>
              <a:gd name="adj2" fmla="val 113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And our address is 37 Green Street.</a:t>
            </a:r>
            <a:endParaRPr lang="ru-RU" sz="3600" b="1">
              <a:latin typeface="Times New Roman" pitchFamily="18" charset="0"/>
            </a:endParaRPr>
          </a:p>
        </p:txBody>
      </p:sp>
      <p:pic>
        <p:nvPicPr>
          <p:cNvPr id="287794" name="Picture 50" descr="0016-036-Podumaj"/>
          <p:cNvPicPr>
            <a:picLocks noChangeAspect="1" noChangeArrowheads="1"/>
          </p:cNvPicPr>
          <p:nvPr/>
        </p:nvPicPr>
        <p:blipFill>
          <a:blip r:embed="rId33" cstate="email"/>
          <a:srcRect/>
          <a:stretch>
            <a:fillRect/>
          </a:stretch>
        </p:blipFill>
        <p:spPr bwMode="auto">
          <a:xfrm>
            <a:off x="-919163" y="3716338"/>
            <a:ext cx="919163" cy="198913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 loop="1">
        <p:snd r:embed="rId2" name="дети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87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87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87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877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877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7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8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8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2877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2877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7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87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287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06358E-6 L 0.32066 0.0018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87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7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7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7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7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86" grpId="0" animBg="1"/>
      <p:bldP spid="287787" grpId="0" animBg="1"/>
      <p:bldP spid="287787" grpId="1" animBg="1"/>
      <p:bldP spid="287788" grpId="0" animBg="1"/>
      <p:bldP spid="287789" grpId="0" animBg="1"/>
      <p:bldP spid="287789" grpId="1" animBg="1"/>
      <p:bldP spid="287791" grpId="0" animBg="1"/>
      <p:bldP spid="2877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0_696b2_6b362788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8771" name="Picture 3" descr="0_696a9_f0014826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8772" name="Picture 4" descr="0_696ab_f334d0b1_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8773" name="Rectangle 5" descr="90%"/>
          <p:cNvSpPr>
            <a:spLocks noChangeArrowheads="1"/>
          </p:cNvSpPr>
          <p:nvPr/>
        </p:nvSpPr>
        <p:spPr bwMode="auto">
          <a:xfrm>
            <a:off x="0" y="4365625"/>
            <a:ext cx="9144000" cy="2492375"/>
          </a:xfrm>
          <a:prstGeom prst="rect">
            <a:avLst/>
          </a:prstGeom>
          <a:pattFill prst="pct90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288774" name="Picture 6" descr="main3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60475" y="-458788"/>
            <a:ext cx="4535488" cy="5049838"/>
          </a:xfrm>
          <a:prstGeom prst="rect">
            <a:avLst/>
          </a:prstGeom>
          <a:noFill/>
        </p:spPr>
      </p:pic>
      <p:pic>
        <p:nvPicPr>
          <p:cNvPr id="288775" name="Picture 7" descr="main3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1125538"/>
            <a:ext cx="6156325" cy="3694112"/>
          </a:xfrm>
          <a:prstGeom prst="rect">
            <a:avLst/>
          </a:prstGeom>
          <a:noFill/>
        </p:spPr>
      </p:pic>
      <p:pic>
        <p:nvPicPr>
          <p:cNvPr id="288776" name="Picture 8" descr="0_3ad96_9ca23267_XX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80975" y="2852738"/>
            <a:ext cx="2051050" cy="1801812"/>
          </a:xfrm>
          <a:prstGeom prst="rect">
            <a:avLst/>
          </a:prstGeom>
          <a:noFill/>
        </p:spPr>
      </p:pic>
      <p:pic>
        <p:nvPicPr>
          <p:cNvPr id="288777" name="Picture 9" descr="01cb3ac69f2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35150" y="2565400"/>
            <a:ext cx="1535113" cy="1917700"/>
          </a:xfrm>
          <a:prstGeom prst="rect">
            <a:avLst/>
          </a:prstGeom>
          <a:noFill/>
        </p:spPr>
      </p:pic>
      <p:pic>
        <p:nvPicPr>
          <p:cNvPr id="288778" name="Picture 10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3713" y="4005263"/>
            <a:ext cx="1728787" cy="436562"/>
          </a:xfrm>
          <a:prstGeom prst="rect">
            <a:avLst/>
          </a:prstGeom>
          <a:noFill/>
        </p:spPr>
      </p:pic>
      <p:pic>
        <p:nvPicPr>
          <p:cNvPr id="288779" name="Picture 11" descr="0_6ab2e_8f953ac6_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783638" y="4076700"/>
            <a:ext cx="541337" cy="431800"/>
          </a:xfrm>
          <a:prstGeom prst="rect">
            <a:avLst/>
          </a:prstGeom>
          <a:noFill/>
        </p:spPr>
      </p:pic>
      <p:pic>
        <p:nvPicPr>
          <p:cNvPr id="288780" name="Picture 12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541338" y="5734050"/>
            <a:ext cx="4032251" cy="1360488"/>
          </a:xfrm>
          <a:prstGeom prst="rect">
            <a:avLst/>
          </a:prstGeom>
          <a:noFill/>
        </p:spPr>
      </p:pic>
      <p:pic>
        <p:nvPicPr>
          <p:cNvPr id="288781" name="Picture 13" descr="0ca1ca5f494c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435600" y="2636838"/>
            <a:ext cx="1895475" cy="2017712"/>
          </a:xfrm>
          <a:prstGeom prst="rect">
            <a:avLst/>
          </a:prstGeom>
          <a:noFill/>
        </p:spPr>
      </p:pic>
      <p:pic>
        <p:nvPicPr>
          <p:cNvPr id="288782" name="Picture 14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8" y="5734050"/>
            <a:ext cx="4032250" cy="1360488"/>
          </a:xfrm>
          <a:prstGeom prst="rect">
            <a:avLst/>
          </a:prstGeom>
          <a:noFill/>
        </p:spPr>
      </p:pic>
      <p:pic>
        <p:nvPicPr>
          <p:cNvPr id="288783" name="Picture 15" descr="0_65039_dbf8ce6_S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4221163"/>
            <a:ext cx="900113" cy="377825"/>
          </a:xfrm>
          <a:prstGeom prst="rect">
            <a:avLst/>
          </a:prstGeom>
          <a:noFill/>
        </p:spPr>
      </p:pic>
      <p:pic>
        <p:nvPicPr>
          <p:cNvPr id="288784" name="Picture 16" descr="0_65039_dbf8ce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116013" y="4292600"/>
            <a:ext cx="720725" cy="303213"/>
          </a:xfrm>
          <a:prstGeom prst="rect">
            <a:avLst/>
          </a:prstGeom>
          <a:noFill/>
        </p:spPr>
      </p:pic>
      <p:pic>
        <p:nvPicPr>
          <p:cNvPr id="288785" name="Picture 17" descr="0_64fe5_119b8ea6_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339975" y="4797425"/>
            <a:ext cx="1296988" cy="8826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8786" name="Picture 18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419475" y="4437063"/>
            <a:ext cx="2471738" cy="1004887"/>
          </a:xfrm>
          <a:prstGeom prst="rect">
            <a:avLst/>
          </a:prstGeom>
          <a:noFill/>
        </p:spPr>
      </p:pic>
      <p:pic>
        <p:nvPicPr>
          <p:cNvPr id="288787" name="Picture 19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1268363">
            <a:off x="3851275" y="4508500"/>
            <a:ext cx="2471738" cy="1004888"/>
          </a:xfrm>
          <a:prstGeom prst="rect">
            <a:avLst/>
          </a:prstGeom>
          <a:noFill/>
        </p:spPr>
      </p:pic>
      <p:pic>
        <p:nvPicPr>
          <p:cNvPr id="288788" name="Picture 20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1268363">
            <a:off x="6672263" y="4221163"/>
            <a:ext cx="2471737" cy="1508125"/>
          </a:xfrm>
          <a:prstGeom prst="rect">
            <a:avLst/>
          </a:prstGeom>
          <a:noFill/>
        </p:spPr>
      </p:pic>
      <p:pic>
        <p:nvPicPr>
          <p:cNvPr id="288789" name="Picture 21" descr="elTz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 rot="210764">
            <a:off x="8748713" y="4005263"/>
            <a:ext cx="1155700" cy="3297237"/>
          </a:xfrm>
          <a:prstGeom prst="rect">
            <a:avLst/>
          </a:prstGeom>
          <a:noFill/>
        </p:spPr>
      </p:pic>
      <p:pic>
        <p:nvPicPr>
          <p:cNvPr id="288790" name="Picture 22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56325" y="5734050"/>
            <a:ext cx="4032250" cy="1360488"/>
          </a:xfrm>
          <a:prstGeom prst="rect">
            <a:avLst/>
          </a:prstGeom>
          <a:noFill/>
        </p:spPr>
      </p:pic>
      <p:pic>
        <p:nvPicPr>
          <p:cNvPr id="288791" name="Picture 23" descr="0_67f20_5b678127_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35150" y="2997200"/>
            <a:ext cx="1250950" cy="1550988"/>
          </a:xfrm>
          <a:prstGeom prst="rect">
            <a:avLst/>
          </a:prstGeom>
          <a:noFill/>
        </p:spPr>
      </p:pic>
      <p:pic>
        <p:nvPicPr>
          <p:cNvPr id="288792" name="Picture 24" descr="0_70142_eefa41fd_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42988" y="3860800"/>
            <a:ext cx="1081087" cy="633413"/>
          </a:xfrm>
          <a:prstGeom prst="rect">
            <a:avLst/>
          </a:prstGeom>
          <a:noFill/>
        </p:spPr>
      </p:pic>
      <p:pic>
        <p:nvPicPr>
          <p:cNvPr id="288793" name="Picture 25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51500" y="4221163"/>
            <a:ext cx="1547813" cy="450850"/>
          </a:xfrm>
          <a:prstGeom prst="rect">
            <a:avLst/>
          </a:prstGeom>
          <a:noFill/>
        </p:spPr>
      </p:pic>
      <p:pic>
        <p:nvPicPr>
          <p:cNvPr id="288794" name="Picture 26" descr="0ca1ca5f494c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781925" y="2997200"/>
            <a:ext cx="1362075" cy="1657350"/>
          </a:xfrm>
          <a:prstGeom prst="rect">
            <a:avLst/>
          </a:prstGeom>
          <a:noFill/>
        </p:spPr>
      </p:pic>
      <p:pic>
        <p:nvPicPr>
          <p:cNvPr id="288795" name="Picture 27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96188" y="4221163"/>
            <a:ext cx="1547812" cy="450850"/>
          </a:xfrm>
          <a:prstGeom prst="rect">
            <a:avLst/>
          </a:prstGeom>
          <a:noFill/>
        </p:spPr>
      </p:pic>
      <p:pic>
        <p:nvPicPr>
          <p:cNvPr id="288796" name="Picture 28" descr="0_67f20_5b678127_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732588" y="2997200"/>
            <a:ext cx="1250950" cy="1550988"/>
          </a:xfrm>
          <a:prstGeom prst="rect">
            <a:avLst/>
          </a:prstGeom>
          <a:noFill/>
        </p:spPr>
      </p:pic>
      <p:pic>
        <p:nvPicPr>
          <p:cNvPr id="288797" name="Picture 29" descr="0_70142_eefa41fd_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19925" y="4221163"/>
            <a:ext cx="1081088" cy="633412"/>
          </a:xfrm>
          <a:prstGeom prst="rect">
            <a:avLst/>
          </a:prstGeom>
          <a:noFill/>
        </p:spPr>
      </p:pic>
      <p:pic>
        <p:nvPicPr>
          <p:cNvPr id="288798" name="Picture 30" descr="0_65041_ca2a5e74_S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885113" y="4581525"/>
            <a:ext cx="962025" cy="55721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8799" name="Picture 31" descr="1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7667625" y="3860800"/>
            <a:ext cx="923925" cy="1012825"/>
          </a:xfrm>
          <a:prstGeom prst="rect">
            <a:avLst/>
          </a:prstGeom>
          <a:noFill/>
        </p:spPr>
      </p:pic>
      <p:pic>
        <p:nvPicPr>
          <p:cNvPr id="288800" name="Picture 32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1268363">
            <a:off x="0" y="4508500"/>
            <a:ext cx="2471738" cy="1508125"/>
          </a:xfrm>
          <a:prstGeom prst="rect">
            <a:avLst/>
          </a:prstGeom>
          <a:noFill/>
        </p:spPr>
      </p:pic>
      <p:pic>
        <p:nvPicPr>
          <p:cNvPr id="288801" name="Picture 33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349463">
            <a:off x="0" y="4365625"/>
            <a:ext cx="2471738" cy="1508125"/>
          </a:xfrm>
          <a:prstGeom prst="rect">
            <a:avLst/>
          </a:prstGeom>
          <a:noFill/>
        </p:spPr>
      </p:pic>
      <p:pic>
        <p:nvPicPr>
          <p:cNvPr id="288802" name="Picture 34" descr="loc11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323850" y="3213100"/>
            <a:ext cx="1887538" cy="2325688"/>
          </a:xfrm>
          <a:prstGeom prst="rect">
            <a:avLst/>
          </a:prstGeom>
          <a:noFill/>
        </p:spPr>
      </p:pic>
      <p:pic>
        <p:nvPicPr>
          <p:cNvPr id="288803" name="Picture 35" descr="Avto-011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211638" y="4149725"/>
            <a:ext cx="720725" cy="292100"/>
          </a:xfrm>
          <a:prstGeom prst="rect">
            <a:avLst/>
          </a:prstGeom>
          <a:noFill/>
        </p:spPr>
      </p:pic>
      <p:pic>
        <p:nvPicPr>
          <p:cNvPr id="288804" name="Picture 36" descr="Avto-070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859338" y="4194175"/>
            <a:ext cx="865187" cy="312738"/>
          </a:xfrm>
          <a:prstGeom prst="rect">
            <a:avLst/>
          </a:prstGeom>
          <a:noFill/>
        </p:spPr>
      </p:pic>
      <p:pic>
        <p:nvPicPr>
          <p:cNvPr id="288805" name="Picture 37" descr="Avto-046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419475" y="4076700"/>
            <a:ext cx="733425" cy="320675"/>
          </a:xfrm>
          <a:prstGeom prst="rect">
            <a:avLst/>
          </a:prstGeom>
          <a:noFill/>
        </p:spPr>
      </p:pic>
      <p:pic>
        <p:nvPicPr>
          <p:cNvPr id="288806" name="Picture 38" descr="0060-0807-1604-4017_Boys_and_Girls_Playing_on_a_Jungle_Gym_at_the_Playground_clipart_image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51275" y="3068638"/>
            <a:ext cx="2030413" cy="2109787"/>
          </a:xfrm>
          <a:prstGeom prst="rect">
            <a:avLst/>
          </a:prstGeom>
          <a:noFill/>
        </p:spPr>
      </p:pic>
      <p:pic>
        <p:nvPicPr>
          <p:cNvPr id="288807" name="Picture 39" descr="royalty-free-playground-clipart-illustration-101476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268538" y="3573463"/>
            <a:ext cx="1414462" cy="1484312"/>
          </a:xfrm>
          <a:prstGeom prst="rect">
            <a:avLst/>
          </a:prstGeom>
          <a:noFill/>
        </p:spPr>
      </p:pic>
      <p:pic>
        <p:nvPicPr>
          <p:cNvPr id="288808" name="Picture 40" descr="0_65046_6c4006a1_S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924300" y="4868863"/>
            <a:ext cx="312738" cy="312737"/>
          </a:xfrm>
          <a:prstGeom prst="rect">
            <a:avLst/>
          </a:prstGeom>
          <a:noFill/>
        </p:spPr>
      </p:pic>
      <p:pic>
        <p:nvPicPr>
          <p:cNvPr id="288809" name="Picture 41" descr="0_68a52_4c55790b_L"/>
          <p:cNvPicPr>
            <a:picLocks noChangeAspect="1" noChangeArrowheads="1"/>
          </p:cNvPicPr>
          <p:nvPr/>
        </p:nvPicPr>
        <p:blipFill>
          <a:blip r:embed="rId29" cstate="email"/>
          <a:srcRect/>
          <a:stretch>
            <a:fillRect/>
          </a:stretch>
        </p:blipFill>
        <p:spPr bwMode="auto">
          <a:xfrm>
            <a:off x="2843213" y="4941888"/>
            <a:ext cx="442912" cy="333375"/>
          </a:xfrm>
          <a:prstGeom prst="rect">
            <a:avLst/>
          </a:prstGeom>
          <a:noFill/>
        </p:spPr>
      </p:pic>
      <p:sp>
        <p:nvSpPr>
          <p:cNvPr id="288810" name="Rectangle 42"/>
          <p:cNvSpPr>
            <a:spLocks noChangeArrowheads="1"/>
          </p:cNvSpPr>
          <p:nvPr/>
        </p:nvSpPr>
        <p:spPr bwMode="auto">
          <a:xfrm>
            <a:off x="468313" y="333375"/>
            <a:ext cx="215900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imes New Roman" pitchFamily="18" charset="0"/>
              </a:rPr>
              <a:t>37</a:t>
            </a:r>
            <a:endParaRPr lang="ru-RU" sz="1400" b="1">
              <a:latin typeface="Times New Roman" pitchFamily="18" charset="0"/>
            </a:endParaRPr>
          </a:p>
        </p:txBody>
      </p:sp>
      <p:pic>
        <p:nvPicPr>
          <p:cNvPr id="288811" name="Picture 43" descr="kids"/>
          <p:cNvPicPr>
            <a:picLocks noChangeAspect="1" noChangeArrowheads="1"/>
          </p:cNvPicPr>
          <p:nvPr/>
        </p:nvPicPr>
        <p:blipFill>
          <a:blip r:embed="rId30" cstate="email"/>
          <a:srcRect/>
          <a:stretch>
            <a:fillRect/>
          </a:stretch>
        </p:blipFill>
        <p:spPr bwMode="auto">
          <a:xfrm>
            <a:off x="3851275" y="3068638"/>
            <a:ext cx="2279650" cy="2305050"/>
          </a:xfrm>
          <a:prstGeom prst="rect">
            <a:avLst/>
          </a:prstGeom>
          <a:noFill/>
        </p:spPr>
      </p:pic>
      <p:pic>
        <p:nvPicPr>
          <p:cNvPr id="288812" name="Picture 44" descr="kids_clipart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124075" y="2708275"/>
            <a:ext cx="1576388" cy="2192338"/>
          </a:xfrm>
          <a:prstGeom prst="rect">
            <a:avLst/>
          </a:prstGeom>
          <a:noFill/>
        </p:spPr>
      </p:pic>
      <p:pic>
        <p:nvPicPr>
          <p:cNvPr id="288813" name="Picture 45" descr="0016-036-Podumaj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659563" y="3644900"/>
            <a:ext cx="936625" cy="1989138"/>
          </a:xfrm>
          <a:prstGeom prst="rect">
            <a:avLst/>
          </a:prstGeom>
          <a:noFill/>
        </p:spPr>
      </p:pic>
      <p:sp>
        <p:nvSpPr>
          <p:cNvPr id="288814" name="AutoShape 46"/>
          <p:cNvSpPr>
            <a:spLocks noChangeArrowheads="1"/>
          </p:cNvSpPr>
          <p:nvPr/>
        </p:nvSpPr>
        <p:spPr bwMode="auto">
          <a:xfrm>
            <a:off x="5148263" y="765175"/>
            <a:ext cx="2736850" cy="719138"/>
          </a:xfrm>
          <a:prstGeom prst="wedgeRoundRectCallout">
            <a:avLst>
              <a:gd name="adj1" fmla="val -50000"/>
              <a:gd name="adj2" fmla="val 33830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10 floors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288815" name="AutoShape 47"/>
          <p:cNvSpPr>
            <a:spLocks noChangeArrowheads="1"/>
          </p:cNvSpPr>
          <p:nvPr/>
        </p:nvSpPr>
        <p:spPr bwMode="auto">
          <a:xfrm>
            <a:off x="3708400" y="549275"/>
            <a:ext cx="4032250" cy="1728788"/>
          </a:xfrm>
          <a:prstGeom prst="wedgeRoundRectCallout">
            <a:avLst>
              <a:gd name="adj1" fmla="val 26616"/>
              <a:gd name="adj2" fmla="val 16689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And how many floors are there in your houses?</a:t>
            </a:r>
            <a:r>
              <a:rPr lang="en-US"/>
              <a:t> </a:t>
            </a:r>
            <a:endParaRPr lang="ru-RU"/>
          </a:p>
        </p:txBody>
      </p:sp>
      <p:sp>
        <p:nvSpPr>
          <p:cNvPr id="288816" name="AutoShape 48"/>
          <p:cNvSpPr>
            <a:spLocks noChangeArrowheads="1"/>
          </p:cNvSpPr>
          <p:nvPr/>
        </p:nvSpPr>
        <p:spPr bwMode="auto">
          <a:xfrm>
            <a:off x="0" y="1125538"/>
            <a:ext cx="2305050" cy="719137"/>
          </a:xfrm>
          <a:prstGeom prst="wedgeRoundRectCallout">
            <a:avLst>
              <a:gd name="adj1" fmla="val 48005"/>
              <a:gd name="adj2" fmla="val 26721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19 floors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288817" name="Rectangle 49"/>
          <p:cNvSpPr>
            <a:spLocks noChangeArrowheads="1"/>
          </p:cNvSpPr>
          <p:nvPr/>
        </p:nvSpPr>
        <p:spPr bwMode="auto">
          <a:xfrm>
            <a:off x="3492500" y="1844675"/>
            <a:ext cx="215900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imes New Roman" pitchFamily="18" charset="0"/>
              </a:rPr>
              <a:t>35</a:t>
            </a:r>
            <a:endParaRPr lang="ru-RU" sz="1400" b="1">
              <a:latin typeface="Times New Roman" pitchFamily="18" charset="0"/>
            </a:endParaRPr>
          </a:p>
        </p:txBody>
      </p:sp>
      <p:sp>
        <p:nvSpPr>
          <p:cNvPr id="288818" name="AutoShape 50"/>
          <p:cNvSpPr>
            <a:spLocks noChangeArrowheads="1"/>
          </p:cNvSpPr>
          <p:nvPr/>
        </p:nvSpPr>
        <p:spPr bwMode="auto">
          <a:xfrm>
            <a:off x="2555875" y="620713"/>
            <a:ext cx="4392613" cy="1152525"/>
          </a:xfrm>
          <a:prstGeom prst="wedgeRoundRectCallout">
            <a:avLst>
              <a:gd name="adj1" fmla="val 47106"/>
              <a:gd name="adj2" fmla="val 27258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And which is your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floor?</a:t>
            </a:r>
            <a:endParaRPr lang="ru-RU" sz="36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4" grpId="0" animBg="1"/>
      <p:bldP spid="288814" grpId="1" animBg="1"/>
      <p:bldP spid="288815" grpId="0" animBg="1"/>
      <p:bldP spid="288815" grpId="1" animBg="1"/>
      <p:bldP spid="288816" grpId="0" animBg="1"/>
      <p:bldP spid="288816" grpId="1" animBg="1"/>
      <p:bldP spid="2888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bric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8227" name="Picture 3" descr="0_6d427_c1136db8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1403350" y="2636838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>Числительные</a:t>
            </a:r>
          </a:p>
        </p:txBody>
      </p:sp>
      <p:pic>
        <p:nvPicPr>
          <p:cNvPr id="308229" name="Picture 5" descr="4ec1759913d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196975"/>
            <a:ext cx="3671887" cy="19891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8230" name="Picture 6" descr="d180d0b8d181d183d0bdd0bed0ba1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52413" y="2709863"/>
            <a:ext cx="3311526" cy="4148137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8231" name="Rectangle 7"/>
          <p:cNvSpPr>
            <a:spLocks noChangeArrowheads="1"/>
          </p:cNvSpPr>
          <p:nvPr/>
        </p:nvSpPr>
        <p:spPr bwMode="auto">
          <a:xfrm>
            <a:off x="1692275" y="0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Numerals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8232" name="Picture 8" descr="ecol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725" y="3298825"/>
            <a:ext cx="3851275" cy="35591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8233" name="AutoShape 9"/>
          <p:cNvSpPr>
            <a:spLocks noChangeArrowheads="1"/>
          </p:cNvSpPr>
          <p:nvPr/>
        </p:nvSpPr>
        <p:spPr bwMode="auto">
          <a:xfrm>
            <a:off x="2195513" y="981075"/>
            <a:ext cx="4752975" cy="2160588"/>
          </a:xfrm>
          <a:prstGeom prst="wedgeRoundRectCallout">
            <a:avLst>
              <a:gd name="adj1" fmla="val -69806"/>
              <a:gd name="adj2" fmla="val 1280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Hello everybody! I’m Mr. Help. I’ll be your teacher. Today we are going to talk about …</a:t>
            </a:r>
            <a:endParaRPr lang="ru-RU" sz="3200" b="1">
              <a:latin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zvono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8" grpId="0"/>
      <p:bldP spid="308231" grpId="0"/>
      <p:bldP spid="308233" grpId="0" animBg="1"/>
      <p:bldP spid="3082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0_696b2_6b362788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9795" name="Picture 3" descr="0_696a9_f0014826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9796" name="Picture 4" descr="0_696ab_f334d0b1_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9797" name="Rectangle 5" descr="90%"/>
          <p:cNvSpPr>
            <a:spLocks noChangeArrowheads="1"/>
          </p:cNvSpPr>
          <p:nvPr/>
        </p:nvSpPr>
        <p:spPr bwMode="auto">
          <a:xfrm>
            <a:off x="0" y="4365625"/>
            <a:ext cx="9144000" cy="2492375"/>
          </a:xfrm>
          <a:prstGeom prst="rect">
            <a:avLst/>
          </a:prstGeom>
          <a:pattFill prst="pct90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289798" name="Picture 6" descr="main3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60475" y="-458788"/>
            <a:ext cx="4535488" cy="5049838"/>
          </a:xfrm>
          <a:prstGeom prst="rect">
            <a:avLst/>
          </a:prstGeom>
          <a:noFill/>
        </p:spPr>
      </p:pic>
      <p:pic>
        <p:nvPicPr>
          <p:cNvPr id="289799" name="Picture 7" descr="main3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1125538"/>
            <a:ext cx="6156325" cy="3694112"/>
          </a:xfrm>
          <a:prstGeom prst="rect">
            <a:avLst/>
          </a:prstGeom>
          <a:noFill/>
        </p:spPr>
      </p:pic>
      <p:pic>
        <p:nvPicPr>
          <p:cNvPr id="289800" name="Picture 8" descr="0_3ad96_9ca23267_XX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80975" y="2852738"/>
            <a:ext cx="2051050" cy="1801812"/>
          </a:xfrm>
          <a:prstGeom prst="rect">
            <a:avLst/>
          </a:prstGeom>
          <a:noFill/>
        </p:spPr>
      </p:pic>
      <p:pic>
        <p:nvPicPr>
          <p:cNvPr id="289801" name="Picture 9" descr="01cb3ac69f2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35150" y="2565400"/>
            <a:ext cx="1535113" cy="1917700"/>
          </a:xfrm>
          <a:prstGeom prst="rect">
            <a:avLst/>
          </a:prstGeom>
          <a:noFill/>
        </p:spPr>
      </p:pic>
      <p:pic>
        <p:nvPicPr>
          <p:cNvPr id="289802" name="Picture 10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3713" y="4005263"/>
            <a:ext cx="1728787" cy="436562"/>
          </a:xfrm>
          <a:prstGeom prst="rect">
            <a:avLst/>
          </a:prstGeom>
          <a:noFill/>
        </p:spPr>
      </p:pic>
      <p:pic>
        <p:nvPicPr>
          <p:cNvPr id="289803" name="Picture 11" descr="0_6ab2e_8f953ac6_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872538" y="4221163"/>
            <a:ext cx="541337" cy="431800"/>
          </a:xfrm>
          <a:prstGeom prst="rect">
            <a:avLst/>
          </a:prstGeom>
          <a:noFill/>
        </p:spPr>
      </p:pic>
      <p:pic>
        <p:nvPicPr>
          <p:cNvPr id="289805" name="Picture 13" descr="0ca1ca5f494c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435600" y="2636838"/>
            <a:ext cx="1895475" cy="2017712"/>
          </a:xfrm>
          <a:prstGeom prst="rect">
            <a:avLst/>
          </a:prstGeom>
          <a:noFill/>
        </p:spPr>
      </p:pic>
      <p:pic>
        <p:nvPicPr>
          <p:cNvPr id="289806" name="Picture 14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8" y="5734050"/>
            <a:ext cx="4032250" cy="1360488"/>
          </a:xfrm>
          <a:prstGeom prst="rect">
            <a:avLst/>
          </a:prstGeom>
          <a:noFill/>
        </p:spPr>
      </p:pic>
      <p:pic>
        <p:nvPicPr>
          <p:cNvPr id="289807" name="Picture 15" descr="0_65039_dbf8ce6_S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4221163"/>
            <a:ext cx="900113" cy="377825"/>
          </a:xfrm>
          <a:prstGeom prst="rect">
            <a:avLst/>
          </a:prstGeom>
          <a:noFill/>
        </p:spPr>
      </p:pic>
      <p:pic>
        <p:nvPicPr>
          <p:cNvPr id="289808" name="Picture 16" descr="0_65039_dbf8ce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116013" y="4292600"/>
            <a:ext cx="720725" cy="303213"/>
          </a:xfrm>
          <a:prstGeom prst="rect">
            <a:avLst/>
          </a:prstGeom>
          <a:noFill/>
        </p:spPr>
      </p:pic>
      <p:pic>
        <p:nvPicPr>
          <p:cNvPr id="289809" name="Picture 17" descr="0_64fe5_119b8ea6_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195513" y="4437063"/>
            <a:ext cx="1296987" cy="8826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9810" name="Picture 18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419475" y="4437063"/>
            <a:ext cx="2471738" cy="1004887"/>
          </a:xfrm>
          <a:prstGeom prst="rect">
            <a:avLst/>
          </a:prstGeom>
          <a:noFill/>
        </p:spPr>
      </p:pic>
      <p:pic>
        <p:nvPicPr>
          <p:cNvPr id="289811" name="Picture 19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1268363">
            <a:off x="3851275" y="4508500"/>
            <a:ext cx="2471738" cy="1004888"/>
          </a:xfrm>
          <a:prstGeom prst="rect">
            <a:avLst/>
          </a:prstGeom>
          <a:noFill/>
        </p:spPr>
      </p:pic>
      <p:pic>
        <p:nvPicPr>
          <p:cNvPr id="289812" name="Picture 20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1268363">
            <a:off x="6672263" y="4221163"/>
            <a:ext cx="2471737" cy="1508125"/>
          </a:xfrm>
          <a:prstGeom prst="rect">
            <a:avLst/>
          </a:prstGeom>
          <a:noFill/>
        </p:spPr>
      </p:pic>
      <p:pic>
        <p:nvPicPr>
          <p:cNvPr id="289815" name="Picture 23" descr="0_67f20_5b678127_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35150" y="2997200"/>
            <a:ext cx="1250950" cy="1550988"/>
          </a:xfrm>
          <a:prstGeom prst="rect">
            <a:avLst/>
          </a:prstGeom>
          <a:noFill/>
        </p:spPr>
      </p:pic>
      <p:pic>
        <p:nvPicPr>
          <p:cNvPr id="289816" name="Picture 24" descr="0_70142_eefa41fd_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39750" y="4005263"/>
            <a:ext cx="1081088" cy="633412"/>
          </a:xfrm>
          <a:prstGeom prst="rect">
            <a:avLst/>
          </a:prstGeom>
          <a:noFill/>
        </p:spPr>
      </p:pic>
      <p:pic>
        <p:nvPicPr>
          <p:cNvPr id="289817" name="Picture 25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51500" y="4221163"/>
            <a:ext cx="1547813" cy="450850"/>
          </a:xfrm>
          <a:prstGeom prst="rect">
            <a:avLst/>
          </a:prstGeom>
          <a:noFill/>
        </p:spPr>
      </p:pic>
      <p:pic>
        <p:nvPicPr>
          <p:cNvPr id="289818" name="Picture 26" descr="0ca1ca5f494c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781925" y="2997200"/>
            <a:ext cx="1362075" cy="1657350"/>
          </a:xfrm>
          <a:prstGeom prst="rect">
            <a:avLst/>
          </a:prstGeom>
          <a:noFill/>
        </p:spPr>
      </p:pic>
      <p:pic>
        <p:nvPicPr>
          <p:cNvPr id="289819" name="Picture 27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96188" y="4221163"/>
            <a:ext cx="1547812" cy="450850"/>
          </a:xfrm>
          <a:prstGeom prst="rect">
            <a:avLst/>
          </a:prstGeom>
          <a:noFill/>
        </p:spPr>
      </p:pic>
      <p:pic>
        <p:nvPicPr>
          <p:cNvPr id="289820" name="Picture 28" descr="0_67f20_5b678127_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32588" y="2997200"/>
            <a:ext cx="1250950" cy="1550988"/>
          </a:xfrm>
          <a:prstGeom prst="rect">
            <a:avLst/>
          </a:prstGeom>
          <a:noFill/>
        </p:spPr>
      </p:pic>
      <p:pic>
        <p:nvPicPr>
          <p:cNvPr id="289821" name="Picture 29" descr="0_70142_eefa41fd_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019925" y="4221163"/>
            <a:ext cx="1081088" cy="633412"/>
          </a:xfrm>
          <a:prstGeom prst="rect">
            <a:avLst/>
          </a:prstGeom>
          <a:noFill/>
        </p:spPr>
      </p:pic>
      <p:pic>
        <p:nvPicPr>
          <p:cNvPr id="289822" name="Picture 30" descr="0_65041_ca2a5e74_S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740650" y="4581525"/>
            <a:ext cx="962025" cy="55721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9823" name="Picture 31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1268363">
            <a:off x="0" y="4508500"/>
            <a:ext cx="2471738" cy="1508125"/>
          </a:xfrm>
          <a:prstGeom prst="rect">
            <a:avLst/>
          </a:prstGeom>
          <a:noFill/>
        </p:spPr>
      </p:pic>
      <p:pic>
        <p:nvPicPr>
          <p:cNvPr id="289824" name="Picture 32" descr="0_65005_d425693e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349463">
            <a:off x="0" y="4365625"/>
            <a:ext cx="2471738" cy="1508125"/>
          </a:xfrm>
          <a:prstGeom prst="rect">
            <a:avLst/>
          </a:prstGeom>
          <a:noFill/>
        </p:spPr>
      </p:pic>
      <p:pic>
        <p:nvPicPr>
          <p:cNvPr id="289825" name="Picture 33" descr="Avto-01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140200" y="4149725"/>
            <a:ext cx="720725" cy="292100"/>
          </a:xfrm>
          <a:prstGeom prst="rect">
            <a:avLst/>
          </a:prstGeom>
          <a:noFill/>
        </p:spPr>
      </p:pic>
      <p:pic>
        <p:nvPicPr>
          <p:cNvPr id="289826" name="Picture 34" descr="Avto-070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859338" y="4194175"/>
            <a:ext cx="865187" cy="312738"/>
          </a:xfrm>
          <a:prstGeom prst="rect">
            <a:avLst/>
          </a:prstGeom>
          <a:noFill/>
        </p:spPr>
      </p:pic>
      <p:pic>
        <p:nvPicPr>
          <p:cNvPr id="289827" name="Picture 35" descr="Avto-046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3419475" y="4149725"/>
            <a:ext cx="647700" cy="282575"/>
          </a:xfrm>
          <a:prstGeom prst="rect">
            <a:avLst/>
          </a:prstGeom>
          <a:noFill/>
        </p:spPr>
      </p:pic>
      <p:pic>
        <p:nvPicPr>
          <p:cNvPr id="289828" name="Picture 36" descr="0_68a52_4c55790b_L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2700338" y="4581525"/>
            <a:ext cx="442912" cy="333375"/>
          </a:xfrm>
          <a:prstGeom prst="rect">
            <a:avLst/>
          </a:prstGeom>
          <a:noFill/>
        </p:spPr>
      </p:pic>
      <p:sp>
        <p:nvSpPr>
          <p:cNvPr id="289829" name="Rectangle 37"/>
          <p:cNvSpPr>
            <a:spLocks noChangeArrowheads="1"/>
          </p:cNvSpPr>
          <p:nvPr/>
        </p:nvSpPr>
        <p:spPr bwMode="auto">
          <a:xfrm>
            <a:off x="468313" y="333375"/>
            <a:ext cx="215900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imes New Roman" pitchFamily="18" charset="0"/>
              </a:rPr>
              <a:t>37</a:t>
            </a:r>
            <a:endParaRPr lang="ru-RU" sz="1400" b="1">
              <a:latin typeface="Times New Roman" pitchFamily="18" charset="0"/>
            </a:endParaRPr>
          </a:p>
        </p:txBody>
      </p:sp>
      <p:sp>
        <p:nvSpPr>
          <p:cNvPr id="289830" name="Rectangle 38"/>
          <p:cNvSpPr>
            <a:spLocks noChangeArrowheads="1"/>
          </p:cNvSpPr>
          <p:nvPr/>
        </p:nvSpPr>
        <p:spPr bwMode="auto">
          <a:xfrm>
            <a:off x="3492500" y="1844675"/>
            <a:ext cx="215900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imes New Roman" pitchFamily="18" charset="0"/>
              </a:rPr>
              <a:t>35</a:t>
            </a:r>
            <a:endParaRPr lang="ru-RU" sz="1400" b="1">
              <a:latin typeface="Times New Roman" pitchFamily="18" charset="0"/>
            </a:endParaRPr>
          </a:p>
        </p:txBody>
      </p:sp>
      <p:pic>
        <p:nvPicPr>
          <p:cNvPr id="289831" name="Picture 39" descr="0_65077_b9791398_S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492500" y="3068638"/>
            <a:ext cx="2736850" cy="2171700"/>
          </a:xfrm>
          <a:prstGeom prst="rect">
            <a:avLst/>
          </a:prstGeom>
          <a:noFill/>
        </p:spPr>
      </p:pic>
      <p:pic>
        <p:nvPicPr>
          <p:cNvPr id="289832" name="Picture 40" descr="seesaw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50825" y="4437063"/>
            <a:ext cx="1765300" cy="950912"/>
          </a:xfrm>
          <a:prstGeom prst="rect">
            <a:avLst/>
          </a:prstGeom>
          <a:noFill/>
        </p:spPr>
      </p:pic>
      <p:pic>
        <p:nvPicPr>
          <p:cNvPr id="289833" name="Picture 41" descr="0016-036-Podumaj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827088" y="3429000"/>
            <a:ext cx="1008062" cy="1989138"/>
          </a:xfrm>
          <a:prstGeom prst="rect">
            <a:avLst/>
          </a:prstGeom>
          <a:noFill/>
        </p:spPr>
      </p:pic>
      <p:pic>
        <p:nvPicPr>
          <p:cNvPr id="289834" name="Picture 42" descr="61562938_2840454748_1"/>
          <p:cNvPicPr>
            <a:picLocks noChangeAspect="1" noChangeArrowheads="1" noCrop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5003800" y="2708275"/>
            <a:ext cx="3384550" cy="3121025"/>
          </a:xfrm>
          <a:prstGeom prst="rect">
            <a:avLst/>
          </a:prstGeom>
          <a:noFill/>
        </p:spPr>
      </p:pic>
      <p:sp>
        <p:nvSpPr>
          <p:cNvPr id="289835" name="AutoShape 43"/>
          <p:cNvSpPr>
            <a:spLocks noChangeArrowheads="1"/>
          </p:cNvSpPr>
          <p:nvPr/>
        </p:nvSpPr>
        <p:spPr bwMode="auto">
          <a:xfrm>
            <a:off x="3708400" y="188913"/>
            <a:ext cx="4248150" cy="1800225"/>
          </a:xfrm>
          <a:prstGeom prst="wedgeRoundRectCallout">
            <a:avLst>
              <a:gd name="adj1" fmla="val 34977"/>
              <a:gd name="adj2" fmla="val 1530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Hello.  We are Ann and</a:t>
            </a:r>
            <a:r>
              <a:rPr lang="ru-RU" sz="2800" b="1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Bill. And  this is  our house. We live on the  fifth floor. </a:t>
            </a:r>
            <a:endParaRPr lang="ru-RU" sz="2800"/>
          </a:p>
        </p:txBody>
      </p:sp>
      <p:pic>
        <p:nvPicPr>
          <p:cNvPr id="289836" name="Picture 44" descr="ysport_skate_06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419475" y="2492375"/>
            <a:ext cx="1222375" cy="2651125"/>
          </a:xfrm>
          <a:prstGeom prst="rect">
            <a:avLst/>
          </a:prstGeom>
          <a:noFill/>
        </p:spPr>
      </p:pic>
      <p:pic>
        <p:nvPicPr>
          <p:cNvPr id="289837" name="Picture 45" descr="0_65046_6c4006a1_S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43438" y="4508500"/>
            <a:ext cx="312737" cy="312738"/>
          </a:xfrm>
          <a:prstGeom prst="rect">
            <a:avLst/>
          </a:prstGeom>
          <a:noFill/>
        </p:spPr>
      </p:pic>
      <p:sp>
        <p:nvSpPr>
          <p:cNvPr id="289838" name="AutoShape 46"/>
          <p:cNvSpPr>
            <a:spLocks noChangeArrowheads="1"/>
          </p:cNvSpPr>
          <p:nvPr/>
        </p:nvSpPr>
        <p:spPr bwMode="auto">
          <a:xfrm>
            <a:off x="3851275" y="188913"/>
            <a:ext cx="4176713" cy="2232025"/>
          </a:xfrm>
          <a:prstGeom prst="wedgeRoundRectCallout">
            <a:avLst>
              <a:gd name="adj1" fmla="val -52130"/>
              <a:gd name="adj2" fmla="val 6586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Hello. I am Ben. This is my house too. But I live on the ninth floor. I can see a lot from my balcony.</a:t>
            </a:r>
            <a:r>
              <a:rPr lang="en-US" sz="2800"/>
              <a:t> </a:t>
            </a:r>
            <a:endParaRPr lang="ru-RU" sz="2800"/>
          </a:p>
        </p:txBody>
      </p:sp>
      <p:pic>
        <p:nvPicPr>
          <p:cNvPr id="289839" name="Picture 47" descr="5301d71d75cb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076825" y="2781300"/>
            <a:ext cx="333375" cy="431800"/>
          </a:xfrm>
          <a:prstGeom prst="rect">
            <a:avLst/>
          </a:prstGeom>
          <a:noFill/>
        </p:spPr>
      </p:pic>
      <p:pic>
        <p:nvPicPr>
          <p:cNvPr id="289840" name="Picture 48" descr="69703397_10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859338" y="2781300"/>
            <a:ext cx="406400" cy="576263"/>
          </a:xfrm>
          <a:prstGeom prst="rect">
            <a:avLst/>
          </a:prstGeom>
          <a:noFill/>
        </p:spPr>
      </p:pic>
      <p:pic>
        <p:nvPicPr>
          <p:cNvPr id="289841" name="Picture 49" descr="683c6c8661c2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8604250" y="1916113"/>
            <a:ext cx="215900" cy="284162"/>
          </a:xfrm>
          <a:prstGeom prst="rect">
            <a:avLst/>
          </a:prstGeom>
          <a:noFill/>
        </p:spPr>
      </p:pic>
      <p:pic>
        <p:nvPicPr>
          <p:cNvPr id="289842" name="Picture 50" descr="78cbfd75ab29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619250" y="2565400"/>
            <a:ext cx="1908175" cy="2967038"/>
          </a:xfrm>
          <a:prstGeom prst="rect">
            <a:avLst/>
          </a:prstGeom>
          <a:noFill/>
        </p:spPr>
      </p:pic>
      <p:sp>
        <p:nvSpPr>
          <p:cNvPr id="289843" name="AutoShape 51"/>
          <p:cNvSpPr>
            <a:spLocks noChangeArrowheads="1"/>
          </p:cNvSpPr>
          <p:nvPr/>
        </p:nvSpPr>
        <p:spPr bwMode="auto">
          <a:xfrm>
            <a:off x="3779838" y="188913"/>
            <a:ext cx="4246562" cy="2349500"/>
          </a:xfrm>
          <a:prstGeom prst="wedgeRoundRectCallout">
            <a:avLst>
              <a:gd name="adj1" fmla="val -76579"/>
              <a:gd name="adj2" fmla="val 8891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Hello. I am Nick. And this house is mine. I live on the eighteenth floor. I can see  much more from my balcony.</a:t>
            </a:r>
            <a:r>
              <a:rPr lang="en-US" sz="2800"/>
              <a:t> </a:t>
            </a:r>
            <a:endParaRPr lang="ru-RU" sz="2800"/>
          </a:p>
        </p:txBody>
      </p:sp>
      <p:pic>
        <p:nvPicPr>
          <p:cNvPr id="289844" name="Picture 52" descr="82dcb7c1d26d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547813" y="404813"/>
            <a:ext cx="219075" cy="288925"/>
          </a:xfrm>
          <a:prstGeom prst="rect">
            <a:avLst/>
          </a:prstGeom>
          <a:noFill/>
        </p:spPr>
      </p:pic>
      <p:pic>
        <p:nvPicPr>
          <p:cNvPr id="289846" name="Picture 54" descr="0_7bbbb_7a23a256_L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787900" y="3933825"/>
            <a:ext cx="188913" cy="328613"/>
          </a:xfrm>
          <a:prstGeom prst="rect">
            <a:avLst/>
          </a:prstGeom>
          <a:noFill/>
        </p:spPr>
      </p:pic>
      <p:pic>
        <p:nvPicPr>
          <p:cNvPr id="289847" name="Picture 55" descr="1266137600_candysmagiagifs12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411413" y="2133600"/>
            <a:ext cx="1660525" cy="3527425"/>
          </a:xfrm>
          <a:prstGeom prst="rect">
            <a:avLst/>
          </a:prstGeom>
          <a:noFill/>
        </p:spPr>
      </p:pic>
      <p:pic>
        <p:nvPicPr>
          <p:cNvPr id="289848" name="Picture 56" descr="1238699544_4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3132138" y="3500438"/>
            <a:ext cx="1893887" cy="2420937"/>
          </a:xfrm>
          <a:prstGeom prst="rect">
            <a:avLst/>
          </a:prstGeom>
          <a:noFill/>
        </p:spPr>
      </p:pic>
      <p:pic>
        <p:nvPicPr>
          <p:cNvPr id="289849" name="Picture 57" descr="t8635"/>
          <p:cNvPicPr>
            <a:picLocks noChangeAspect="1" noChangeArrowheads="1" noCrop="1"/>
          </p:cNvPicPr>
          <p:nvPr/>
        </p:nvPicPr>
        <p:blipFill>
          <a:blip r:embed="rId38" cstate="email"/>
          <a:srcRect/>
          <a:stretch>
            <a:fillRect/>
          </a:stretch>
        </p:blipFill>
        <p:spPr bwMode="auto">
          <a:xfrm rot="-655255">
            <a:off x="3708400" y="4076700"/>
            <a:ext cx="936625" cy="819150"/>
          </a:xfrm>
          <a:prstGeom prst="rect">
            <a:avLst/>
          </a:prstGeom>
          <a:noFill/>
        </p:spPr>
      </p:pic>
      <p:sp>
        <p:nvSpPr>
          <p:cNvPr id="289850" name="AutoShape 58"/>
          <p:cNvSpPr>
            <a:spLocks noChangeArrowheads="1"/>
          </p:cNvSpPr>
          <p:nvPr/>
        </p:nvSpPr>
        <p:spPr bwMode="auto">
          <a:xfrm>
            <a:off x="3851275" y="0"/>
            <a:ext cx="4248150" cy="2663825"/>
          </a:xfrm>
          <a:prstGeom prst="wedgeRoundRectCallout">
            <a:avLst>
              <a:gd name="adj1" fmla="val -61398"/>
              <a:gd name="adj2" fmla="val 6084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Hello. These are my children. They are twins Tom and Joy.  Our address is 37 Green Street. We live on the twelfth floor.</a:t>
            </a:r>
            <a:endParaRPr lang="ru-RU" sz="2800"/>
          </a:p>
        </p:txBody>
      </p:sp>
      <p:pic>
        <p:nvPicPr>
          <p:cNvPr id="289851" name="Picture 59" descr="0cbb552e7d94"/>
          <p:cNvPicPr>
            <a:picLocks noChangeAspect="1" noChangeArrowheads="1"/>
          </p:cNvPicPr>
          <p:nvPr/>
        </p:nvPicPr>
        <p:blipFill>
          <a:blip r:embed="rId39" cstate="email"/>
          <a:srcRect/>
          <a:stretch>
            <a:fillRect/>
          </a:stretch>
        </p:blipFill>
        <p:spPr bwMode="auto">
          <a:xfrm rot="577690" flipH="1">
            <a:off x="250825" y="1628775"/>
            <a:ext cx="228600" cy="295275"/>
          </a:xfrm>
          <a:prstGeom prst="rect">
            <a:avLst/>
          </a:prstGeom>
          <a:noFill/>
        </p:spPr>
      </p:pic>
      <p:pic>
        <p:nvPicPr>
          <p:cNvPr id="289852" name="Picture 60" descr="Мордочки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179388" y="1773238"/>
            <a:ext cx="360362" cy="147637"/>
          </a:xfrm>
          <a:prstGeom prst="rect">
            <a:avLst/>
          </a:prstGeom>
          <a:noFill/>
        </p:spPr>
      </p:pic>
      <p:pic>
        <p:nvPicPr>
          <p:cNvPr id="289853" name="Picture 61" descr="1075246-Clipart-School-Girl-Playing-Hop-Scotch-On-The-Playground-At-Recess-Royalty-Free-Vector-Illustration"/>
          <p:cNvPicPr>
            <a:picLocks noChangeAspect="1" noChangeArrowheads="1"/>
          </p:cNvPicPr>
          <p:nvPr/>
        </p:nvPicPr>
        <p:blipFill>
          <a:blip r:embed="rId41" cstate="email"/>
          <a:srcRect/>
          <a:stretch>
            <a:fillRect/>
          </a:stretch>
        </p:blipFill>
        <p:spPr bwMode="auto">
          <a:xfrm>
            <a:off x="3924300" y="3500438"/>
            <a:ext cx="3600450" cy="2352675"/>
          </a:xfrm>
          <a:prstGeom prst="rect">
            <a:avLst/>
          </a:prstGeom>
          <a:noFill/>
        </p:spPr>
      </p:pic>
      <p:sp>
        <p:nvSpPr>
          <p:cNvPr id="289854" name="AutoShape 62"/>
          <p:cNvSpPr>
            <a:spLocks noChangeArrowheads="1"/>
          </p:cNvSpPr>
          <p:nvPr/>
        </p:nvSpPr>
        <p:spPr bwMode="auto">
          <a:xfrm>
            <a:off x="2195513" y="476250"/>
            <a:ext cx="3673475" cy="1295400"/>
          </a:xfrm>
          <a:prstGeom prst="wedgeRoundRectCallout">
            <a:avLst>
              <a:gd name="adj1" fmla="val 76449"/>
              <a:gd name="adj2" fmla="val 2307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b="1">
                <a:latin typeface="Times New Roman" pitchFamily="18" charset="0"/>
              </a:rPr>
              <a:t>And which is your floor?</a:t>
            </a:r>
            <a:endParaRPr lang="ru-RU" sz="3600" b="1">
              <a:latin typeface="Times New Roman" pitchFamily="18" charset="0"/>
            </a:endParaRPr>
          </a:p>
        </p:txBody>
      </p:sp>
      <p:pic>
        <p:nvPicPr>
          <p:cNvPr id="289856" name="Picture 64" descr="elTz"/>
          <p:cNvPicPr>
            <a:picLocks noChangeAspect="1" noChangeArrowheads="1"/>
          </p:cNvPicPr>
          <p:nvPr/>
        </p:nvPicPr>
        <p:blipFill>
          <a:blip r:embed="rId42" cstate="email"/>
          <a:srcRect/>
          <a:stretch>
            <a:fillRect/>
          </a:stretch>
        </p:blipFill>
        <p:spPr bwMode="auto">
          <a:xfrm rot="512244">
            <a:off x="8566150" y="4149725"/>
            <a:ext cx="1155700" cy="3297238"/>
          </a:xfrm>
          <a:prstGeom prst="rect">
            <a:avLst/>
          </a:prstGeom>
          <a:noFill/>
        </p:spPr>
      </p:pic>
      <p:pic>
        <p:nvPicPr>
          <p:cNvPr id="289857" name="Picture 65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56325" y="5734050"/>
            <a:ext cx="4032250" cy="1360488"/>
          </a:xfrm>
          <a:prstGeom prst="rect">
            <a:avLst/>
          </a:prstGeom>
          <a:noFill/>
        </p:spPr>
      </p:pic>
      <p:pic>
        <p:nvPicPr>
          <p:cNvPr id="289860" name="Picture 68" descr="elTz"/>
          <p:cNvPicPr>
            <a:picLocks noChangeAspect="1" noChangeArrowheads="1"/>
          </p:cNvPicPr>
          <p:nvPr/>
        </p:nvPicPr>
        <p:blipFill>
          <a:blip r:embed="rId43" cstate="email"/>
          <a:srcRect/>
          <a:stretch>
            <a:fillRect/>
          </a:stretch>
        </p:blipFill>
        <p:spPr bwMode="auto">
          <a:xfrm rot="21012405" flipH="1">
            <a:off x="-538163" y="4005263"/>
            <a:ext cx="1076326" cy="3297237"/>
          </a:xfrm>
          <a:prstGeom prst="rect">
            <a:avLst/>
          </a:prstGeom>
          <a:noFill/>
        </p:spPr>
      </p:pic>
      <p:pic>
        <p:nvPicPr>
          <p:cNvPr id="289861" name="Picture 69" descr="0_6ab2e_8f953ac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541338" y="5734050"/>
            <a:ext cx="4032251" cy="1360488"/>
          </a:xfrm>
          <a:prstGeom prst="rect">
            <a:avLst/>
          </a:prstGeom>
          <a:noFill/>
        </p:spPr>
      </p:pic>
      <p:pic>
        <p:nvPicPr>
          <p:cNvPr id="289862" name="Picture 70" descr="0_62fbd_b1a39625_L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5148263" y="2781300"/>
            <a:ext cx="1457325" cy="2701925"/>
          </a:xfrm>
          <a:prstGeom prst="rect">
            <a:avLst/>
          </a:prstGeom>
          <a:noFill/>
        </p:spPr>
      </p:pic>
      <p:sp>
        <p:nvSpPr>
          <p:cNvPr id="289863" name="AutoShape 71"/>
          <p:cNvSpPr>
            <a:spLocks noChangeArrowheads="1"/>
          </p:cNvSpPr>
          <p:nvPr/>
        </p:nvSpPr>
        <p:spPr bwMode="auto">
          <a:xfrm>
            <a:off x="1908175" y="0"/>
            <a:ext cx="3743325" cy="2376488"/>
          </a:xfrm>
          <a:prstGeom prst="wedgeRoundRectCallout">
            <a:avLst>
              <a:gd name="adj1" fmla="val 51782"/>
              <a:gd name="adj2" fmla="val 8800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Hello. I am Kitty. I live on the  ground floor and  I can’t  see much from  our window.</a:t>
            </a:r>
            <a:r>
              <a:rPr lang="en-US" sz="2800"/>
              <a:t> </a:t>
            </a:r>
            <a:endParaRPr lang="ru-RU" sz="2800"/>
          </a:p>
        </p:txBody>
      </p:sp>
      <p:sp>
        <p:nvSpPr>
          <p:cNvPr id="289864" name="AutoShape 7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642620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9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9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9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9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9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9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9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9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9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9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9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89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9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9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9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9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9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9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9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35" grpId="0" animBg="1"/>
      <p:bldP spid="289835" grpId="1" animBg="1"/>
      <p:bldP spid="289838" grpId="0" animBg="1"/>
      <p:bldP spid="289838" grpId="1" animBg="1"/>
      <p:bldP spid="289843" grpId="0" animBg="1"/>
      <p:bldP spid="289843" grpId="1" animBg="1"/>
      <p:bldP spid="289850" grpId="0" animBg="1"/>
      <p:bldP spid="289850" grpId="1" animBg="1"/>
      <p:bldP spid="289854" grpId="0" animBg="1"/>
      <p:bldP spid="2898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10" name="Picture 6" descr="77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0"/>
            <a:ext cx="1238250" cy="1700213"/>
          </a:xfrm>
          <a:prstGeom prst="rect">
            <a:avLst/>
          </a:prstGeom>
          <a:noFill/>
        </p:spPr>
      </p:pic>
      <p:pic>
        <p:nvPicPr>
          <p:cNvPr id="47111" name="Picture 7" descr="69490796_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276475"/>
            <a:ext cx="1270000" cy="1727200"/>
          </a:xfrm>
          <a:prstGeom prst="rect">
            <a:avLst/>
          </a:prstGeom>
          <a:noFill/>
        </p:spPr>
      </p:pic>
      <p:pic>
        <p:nvPicPr>
          <p:cNvPr id="47117" name="Picture 13" descr="0_6d83b_b6c03015_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0"/>
            <a:ext cx="1174750" cy="1655763"/>
          </a:xfrm>
          <a:prstGeom prst="rect">
            <a:avLst/>
          </a:prstGeom>
          <a:noFill/>
        </p:spPr>
      </p:pic>
      <p:pic>
        <p:nvPicPr>
          <p:cNvPr id="47123" name="Picture 19" descr="163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13" y="2420938"/>
            <a:ext cx="1500187" cy="1728787"/>
          </a:xfrm>
          <a:prstGeom prst="rect">
            <a:avLst/>
          </a:prstGeom>
          <a:noFill/>
        </p:spPr>
      </p:pic>
      <p:pic>
        <p:nvPicPr>
          <p:cNvPr id="47124" name="Picture 20" descr="0386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68863"/>
            <a:ext cx="1720850" cy="1366837"/>
          </a:xfrm>
          <a:prstGeom prst="rect">
            <a:avLst/>
          </a:prstGeom>
          <a:noFill/>
        </p:spPr>
      </p:pic>
      <p:pic>
        <p:nvPicPr>
          <p:cNvPr id="47125" name="Picture 21" descr="0_b188c_9fe430ec_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2060575"/>
            <a:ext cx="1289050" cy="2149475"/>
          </a:xfrm>
          <a:prstGeom prst="rect">
            <a:avLst/>
          </a:prstGeom>
          <a:noFill/>
        </p:spPr>
      </p:pic>
      <p:sp>
        <p:nvSpPr>
          <p:cNvPr id="47126" name="Rectangle 22"/>
          <p:cNvSpPr>
            <a:spLocks noGrp="1" noChangeArrowheads="1"/>
          </p:cNvSpPr>
          <p:nvPr>
            <p:ph type="title"/>
          </p:nvPr>
        </p:nvSpPr>
        <p:spPr>
          <a:xfrm>
            <a:off x="179388" y="1700213"/>
            <a:ext cx="1582737" cy="360362"/>
          </a:xfrm>
        </p:spPr>
        <p:txBody>
          <a:bodyPr/>
          <a:lstStyle/>
          <a:p>
            <a:r>
              <a:rPr lang="en-US" sz="4000" b="1">
                <a:latin typeface="Times New Roman" pitchFamily="18" charset="0"/>
              </a:rPr>
              <a:t>happy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1763713" y="1773238"/>
            <a:ext cx="12239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sad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3348038" y="1700213"/>
            <a:ext cx="1368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old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4643438" y="1628775"/>
            <a:ext cx="1582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young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659563" y="1773238"/>
            <a:ext cx="15827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short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7885113" y="2060575"/>
            <a:ext cx="12588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tall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7132" name="Picture 28" descr="0_50e9a_e475e90a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08850" y="4508500"/>
            <a:ext cx="1635125" cy="1916113"/>
          </a:xfrm>
          <a:prstGeom prst="rect">
            <a:avLst/>
          </a:prstGeom>
          <a:noFill/>
        </p:spPr>
      </p:pic>
      <p:pic>
        <p:nvPicPr>
          <p:cNvPr id="47134" name="Picture 30" descr="d77efa8c1b8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6463" y="0"/>
            <a:ext cx="1176337" cy="1655763"/>
          </a:xfrm>
          <a:prstGeom prst="rect">
            <a:avLst/>
          </a:prstGeom>
          <a:noFill/>
        </p:spPr>
      </p:pic>
      <p:pic>
        <p:nvPicPr>
          <p:cNvPr id="47135" name="Picture 31" descr="0_6493b_741ef14f_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24750" y="-171450"/>
            <a:ext cx="1857375" cy="2747963"/>
          </a:xfrm>
          <a:prstGeom prst="rect">
            <a:avLst/>
          </a:prstGeom>
          <a:noFill/>
        </p:spPr>
      </p:pic>
      <p:pic>
        <p:nvPicPr>
          <p:cNvPr id="47136" name="Picture 32" descr="0_87803_e079e921_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04025" y="333375"/>
            <a:ext cx="1185863" cy="1524000"/>
          </a:xfrm>
          <a:prstGeom prst="rect">
            <a:avLst/>
          </a:prstGeom>
          <a:noFill/>
        </p:spPr>
      </p:pic>
      <p:pic>
        <p:nvPicPr>
          <p:cNvPr id="47137" name="Picture 33" descr="197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00788" y="5013325"/>
            <a:ext cx="1382712" cy="1352550"/>
          </a:xfrm>
          <a:prstGeom prst="rect">
            <a:avLst/>
          </a:prstGeom>
          <a:noFill/>
        </p:spPr>
      </p:pic>
      <p:pic>
        <p:nvPicPr>
          <p:cNvPr id="47138" name="Picture 34" descr="69261035_0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19250" y="2349500"/>
            <a:ext cx="998538" cy="1727200"/>
          </a:xfrm>
          <a:prstGeom prst="rect">
            <a:avLst/>
          </a:prstGeom>
          <a:noFill/>
        </p:spPr>
      </p:pic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-180975" y="4005263"/>
            <a:ext cx="15827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dirty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41" name="Rectangle 37"/>
          <p:cNvSpPr>
            <a:spLocks noChangeArrowheads="1"/>
          </p:cNvSpPr>
          <p:nvPr/>
        </p:nvSpPr>
        <p:spPr bwMode="auto">
          <a:xfrm>
            <a:off x="1258888" y="4076700"/>
            <a:ext cx="1582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clean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2700338" y="4005263"/>
            <a:ext cx="15827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neat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7812088" y="4149725"/>
            <a:ext cx="1582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ugly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4211638" y="4076700"/>
            <a:ext cx="2374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beautiful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7146" name="Picture 42" descr="0_7bb8f_560f3ba1_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59113" y="4581525"/>
            <a:ext cx="1476375" cy="1989138"/>
          </a:xfrm>
          <a:prstGeom prst="rect">
            <a:avLst/>
          </a:prstGeom>
          <a:noFill/>
        </p:spPr>
      </p:pic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0" y="6308725"/>
            <a:ext cx="15827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fat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7148" name="Picture 44" descr="0_6c7b4_4ea7397a_ori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92275" y="5013325"/>
            <a:ext cx="1497013" cy="1497013"/>
          </a:xfrm>
          <a:prstGeom prst="rect">
            <a:avLst/>
          </a:prstGeom>
          <a:noFill/>
        </p:spPr>
      </p:pic>
      <p:sp>
        <p:nvSpPr>
          <p:cNvPr id="47149" name="Rectangle 45"/>
          <p:cNvSpPr>
            <a:spLocks noChangeArrowheads="1"/>
          </p:cNvSpPr>
          <p:nvPr/>
        </p:nvSpPr>
        <p:spPr bwMode="auto">
          <a:xfrm>
            <a:off x="1476375" y="6308725"/>
            <a:ext cx="17986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plump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50" name="Rectangle 46"/>
          <p:cNvSpPr>
            <a:spLocks noChangeArrowheads="1"/>
          </p:cNvSpPr>
          <p:nvPr/>
        </p:nvSpPr>
        <p:spPr bwMode="auto">
          <a:xfrm>
            <a:off x="2987675" y="6308725"/>
            <a:ext cx="15827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thin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6156325" y="6308725"/>
            <a:ext cx="15827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small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7561263" y="6308725"/>
            <a:ext cx="1582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big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7155" name="Picture 51" descr="6303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95288" y="0"/>
            <a:ext cx="1289050" cy="1844675"/>
          </a:xfrm>
          <a:prstGeom prst="rect">
            <a:avLst/>
          </a:prstGeom>
          <a:noFill/>
        </p:spPr>
      </p:pic>
      <p:pic>
        <p:nvPicPr>
          <p:cNvPr id="47156" name="Picture 52" descr="0_7bc23_79fb1601_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211638" y="4437063"/>
            <a:ext cx="1270000" cy="2087562"/>
          </a:xfrm>
          <a:prstGeom prst="rect">
            <a:avLst/>
          </a:prstGeom>
          <a:noFill/>
        </p:spPr>
      </p:pic>
      <p:sp>
        <p:nvSpPr>
          <p:cNvPr id="47158" name="Rectangle 54"/>
          <p:cNvSpPr>
            <a:spLocks noChangeArrowheads="1"/>
          </p:cNvSpPr>
          <p:nvPr/>
        </p:nvSpPr>
        <p:spPr bwMode="auto">
          <a:xfrm>
            <a:off x="3924300" y="6381750"/>
            <a:ext cx="187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 slim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7160" name="Picture 56" descr="111361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916238" y="2060575"/>
            <a:ext cx="1008062" cy="2024063"/>
          </a:xfrm>
          <a:prstGeom prst="rect">
            <a:avLst/>
          </a:prstGeom>
          <a:noFill/>
        </p:spPr>
      </p:pic>
      <p:sp>
        <p:nvSpPr>
          <p:cNvPr id="47163" name="Rectangle 59"/>
          <p:cNvSpPr>
            <a:spLocks noChangeArrowheads="1"/>
          </p:cNvSpPr>
          <p:nvPr/>
        </p:nvSpPr>
        <p:spPr bwMode="auto">
          <a:xfrm>
            <a:off x="6443663" y="3933825"/>
            <a:ext cx="1582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pretty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7164" name="Picture 60" descr="0_6c7a0_1eacf66e_L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443663" y="2276475"/>
            <a:ext cx="1042987" cy="16287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7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7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7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7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7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7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7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7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6" grpId="0"/>
      <p:bldP spid="47126" grpId="1"/>
      <p:bldP spid="47127" grpId="0"/>
      <p:bldP spid="47127" grpId="1"/>
      <p:bldP spid="47128" grpId="0"/>
      <p:bldP spid="47128" grpId="1"/>
      <p:bldP spid="47128" grpId="2"/>
      <p:bldP spid="47129" grpId="0"/>
      <p:bldP spid="47129" grpId="1"/>
      <p:bldP spid="47129" grpId="2"/>
      <p:bldP spid="47130" grpId="0"/>
      <p:bldP spid="47130" grpId="1"/>
      <p:bldP spid="47130" grpId="2"/>
      <p:bldP spid="47131" grpId="0"/>
      <p:bldP spid="47131" grpId="1"/>
      <p:bldP spid="47131" grpId="2"/>
      <p:bldP spid="47140" grpId="0"/>
      <p:bldP spid="47140" grpId="1"/>
      <p:bldP spid="47140" grpId="2"/>
      <p:bldP spid="47141" grpId="0"/>
      <p:bldP spid="47141" grpId="1"/>
      <p:bldP spid="47141" grpId="2"/>
      <p:bldP spid="47142" grpId="0"/>
      <p:bldP spid="47142" grpId="1"/>
      <p:bldP spid="47142" grpId="2"/>
      <p:bldP spid="47143" grpId="0"/>
      <p:bldP spid="47143" grpId="1"/>
      <p:bldP spid="47143" grpId="2"/>
      <p:bldP spid="47145" grpId="0"/>
      <p:bldP spid="47145" grpId="1"/>
      <p:bldP spid="47145" grpId="2"/>
      <p:bldP spid="47147" grpId="0"/>
      <p:bldP spid="47147" grpId="1"/>
      <p:bldP spid="47147" grpId="2"/>
      <p:bldP spid="47149" grpId="0"/>
      <p:bldP spid="47149" grpId="1"/>
      <p:bldP spid="47149" grpId="2"/>
      <p:bldP spid="47150" grpId="0"/>
      <p:bldP spid="47150" grpId="1"/>
      <p:bldP spid="47150" grpId="2"/>
      <p:bldP spid="47151" grpId="0"/>
      <p:bldP spid="47151" grpId="1"/>
      <p:bldP spid="47151" grpId="2"/>
      <p:bldP spid="47152" grpId="0"/>
      <p:bldP spid="47152" grpId="1"/>
      <p:bldP spid="47152" grpId="2"/>
      <p:bldP spid="47158" grpId="1"/>
      <p:bldP spid="47158" grpId="2"/>
      <p:bldP spid="47158" grpId="3"/>
      <p:bldP spid="47163" grpId="0"/>
      <p:bldP spid="47163" grpId="1"/>
      <p:bldP spid="4716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matematika_carica_nauk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  <p:sp>
        <p:nvSpPr>
          <p:cNvPr id="135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1700213"/>
            <a:ext cx="2089150" cy="360362"/>
          </a:xfrm>
          <a:noFill/>
          <a:ln/>
        </p:spPr>
        <p:txBody>
          <a:bodyPr/>
          <a:lstStyle/>
          <a:p>
            <a:r>
              <a:rPr lang="en-US" sz="4000" b="1">
                <a:latin typeface="Times New Roman" pitchFamily="18" charset="0"/>
              </a:rPr>
              <a:t>happy</a:t>
            </a:r>
            <a:endParaRPr lang="ru-RU" sz="4000" b="1">
              <a:latin typeface="Times New Roman" pitchFamily="18" charset="0"/>
            </a:endParaRPr>
          </a:p>
        </p:txBody>
      </p:sp>
      <p:sp>
        <p:nvSpPr>
          <p:cNvPr id="135186" name="Rectangle 18"/>
          <p:cNvSpPr>
            <a:spLocks noChangeArrowheads="1"/>
          </p:cNvSpPr>
          <p:nvPr/>
        </p:nvSpPr>
        <p:spPr bwMode="auto">
          <a:xfrm>
            <a:off x="250825" y="2349500"/>
            <a:ext cx="13684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old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87" name="Rectangle 19"/>
          <p:cNvSpPr>
            <a:spLocks noChangeArrowheads="1"/>
          </p:cNvSpPr>
          <p:nvPr/>
        </p:nvSpPr>
        <p:spPr bwMode="auto">
          <a:xfrm>
            <a:off x="179388" y="2924175"/>
            <a:ext cx="1582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short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88" name="Rectangle 20"/>
          <p:cNvSpPr>
            <a:spLocks noChangeArrowheads="1"/>
          </p:cNvSpPr>
          <p:nvPr/>
        </p:nvSpPr>
        <p:spPr bwMode="auto">
          <a:xfrm>
            <a:off x="250825" y="4149725"/>
            <a:ext cx="15827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dirty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89" name="Rectangle 21"/>
          <p:cNvSpPr>
            <a:spLocks noChangeArrowheads="1"/>
          </p:cNvSpPr>
          <p:nvPr/>
        </p:nvSpPr>
        <p:spPr bwMode="auto">
          <a:xfrm>
            <a:off x="5435600" y="2349500"/>
            <a:ext cx="28813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clean, neat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0" name="Rectangle 22"/>
          <p:cNvSpPr>
            <a:spLocks noChangeArrowheads="1"/>
          </p:cNvSpPr>
          <p:nvPr/>
        </p:nvSpPr>
        <p:spPr bwMode="auto">
          <a:xfrm>
            <a:off x="0" y="3573463"/>
            <a:ext cx="38512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beautiful, pretty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1" name="Rectangle 23"/>
          <p:cNvSpPr>
            <a:spLocks noChangeArrowheads="1"/>
          </p:cNvSpPr>
          <p:nvPr/>
        </p:nvSpPr>
        <p:spPr bwMode="auto">
          <a:xfrm>
            <a:off x="0" y="4724400"/>
            <a:ext cx="24844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thin, slim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2" name="Rectangle 24"/>
          <p:cNvSpPr>
            <a:spLocks noChangeArrowheads="1"/>
          </p:cNvSpPr>
          <p:nvPr/>
        </p:nvSpPr>
        <p:spPr bwMode="auto">
          <a:xfrm>
            <a:off x="179388" y="5300663"/>
            <a:ext cx="15827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small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4" name="Rectangle 26"/>
          <p:cNvSpPr>
            <a:spLocks noChangeArrowheads="1"/>
          </p:cNvSpPr>
          <p:nvPr/>
        </p:nvSpPr>
        <p:spPr bwMode="auto">
          <a:xfrm>
            <a:off x="6156325" y="4724400"/>
            <a:ext cx="12239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sad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5" name="Rectangle 27"/>
          <p:cNvSpPr>
            <a:spLocks noChangeArrowheads="1"/>
          </p:cNvSpPr>
          <p:nvPr/>
        </p:nvSpPr>
        <p:spPr bwMode="auto">
          <a:xfrm>
            <a:off x="6011863" y="2924175"/>
            <a:ext cx="1582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young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6" name="Rectangle 28"/>
          <p:cNvSpPr>
            <a:spLocks noChangeArrowheads="1"/>
          </p:cNvSpPr>
          <p:nvPr/>
        </p:nvSpPr>
        <p:spPr bwMode="auto">
          <a:xfrm>
            <a:off x="5867400" y="1773238"/>
            <a:ext cx="15827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big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7" name="Rectangle 29"/>
          <p:cNvSpPr>
            <a:spLocks noChangeArrowheads="1"/>
          </p:cNvSpPr>
          <p:nvPr/>
        </p:nvSpPr>
        <p:spPr bwMode="auto">
          <a:xfrm>
            <a:off x="6156325" y="4076700"/>
            <a:ext cx="12588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tall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199" name="Rectangle 31"/>
          <p:cNvSpPr>
            <a:spLocks noChangeArrowheads="1"/>
          </p:cNvSpPr>
          <p:nvPr/>
        </p:nvSpPr>
        <p:spPr bwMode="auto">
          <a:xfrm>
            <a:off x="6156325" y="5300663"/>
            <a:ext cx="15827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ugly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200" name="Rectangle 32"/>
          <p:cNvSpPr>
            <a:spLocks noChangeArrowheads="1"/>
          </p:cNvSpPr>
          <p:nvPr/>
        </p:nvSpPr>
        <p:spPr bwMode="auto">
          <a:xfrm>
            <a:off x="5651500" y="350043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fat, plump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201" name="Rectangle 33"/>
          <p:cNvSpPr>
            <a:spLocks noChangeArrowheads="1"/>
          </p:cNvSpPr>
          <p:nvPr/>
        </p:nvSpPr>
        <p:spPr bwMode="auto">
          <a:xfrm>
            <a:off x="1476375" y="6308725"/>
            <a:ext cx="17986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5203" name="Line 35"/>
          <p:cNvSpPr>
            <a:spLocks noChangeShapeType="1"/>
          </p:cNvSpPr>
          <p:nvPr/>
        </p:nvSpPr>
        <p:spPr bwMode="auto">
          <a:xfrm>
            <a:off x="1692275" y="2060575"/>
            <a:ext cx="4608513" cy="28813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5204" name="Line 36"/>
          <p:cNvSpPr>
            <a:spLocks noChangeShapeType="1"/>
          </p:cNvSpPr>
          <p:nvPr/>
        </p:nvSpPr>
        <p:spPr bwMode="auto">
          <a:xfrm>
            <a:off x="1403350" y="2636838"/>
            <a:ext cx="4681538" cy="504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5205" name="Line 37"/>
          <p:cNvSpPr>
            <a:spLocks noChangeShapeType="1"/>
          </p:cNvSpPr>
          <p:nvPr/>
        </p:nvSpPr>
        <p:spPr bwMode="auto">
          <a:xfrm>
            <a:off x="1619250" y="3141663"/>
            <a:ext cx="4752975" cy="1150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5206" name="Line 38"/>
          <p:cNvSpPr>
            <a:spLocks noChangeShapeType="1"/>
          </p:cNvSpPr>
          <p:nvPr/>
        </p:nvSpPr>
        <p:spPr bwMode="auto">
          <a:xfrm>
            <a:off x="3708400" y="3789363"/>
            <a:ext cx="2735263" cy="18002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5207" name="Line 39"/>
          <p:cNvSpPr>
            <a:spLocks noChangeShapeType="1"/>
          </p:cNvSpPr>
          <p:nvPr/>
        </p:nvSpPr>
        <p:spPr bwMode="auto">
          <a:xfrm flipV="1">
            <a:off x="1763713" y="2636838"/>
            <a:ext cx="3887787" cy="17287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5208" name="Line 40"/>
          <p:cNvSpPr>
            <a:spLocks noChangeShapeType="1"/>
          </p:cNvSpPr>
          <p:nvPr/>
        </p:nvSpPr>
        <p:spPr bwMode="auto">
          <a:xfrm flipV="1">
            <a:off x="2268538" y="3789363"/>
            <a:ext cx="3527425" cy="1152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5209" name="Line 41"/>
          <p:cNvSpPr>
            <a:spLocks noChangeShapeType="1"/>
          </p:cNvSpPr>
          <p:nvPr/>
        </p:nvSpPr>
        <p:spPr bwMode="auto">
          <a:xfrm flipV="1">
            <a:off x="1763713" y="1989138"/>
            <a:ext cx="4537075" cy="36004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5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03" grpId="0" animBg="1"/>
      <p:bldP spid="135204" grpId="0" animBg="1"/>
      <p:bldP spid="135205" grpId="0" animBg="1"/>
      <p:bldP spid="135206" grpId="0" animBg="1"/>
      <p:bldP spid="135207" grpId="0" animBg="1"/>
      <p:bldP spid="135208" grpId="0" animBg="1"/>
      <p:bldP spid="1352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matematika_carica_nauk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  <p:pic>
        <p:nvPicPr>
          <p:cNvPr id="136197" name="Picture 5" descr="12f06d76092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349500"/>
            <a:ext cx="1776412" cy="3455988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6199" name="Picture 7" descr="bf672ead173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1484313"/>
            <a:ext cx="2087562" cy="465296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979613" y="1628775"/>
            <a:ext cx="540067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1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st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girl  is short.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2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nd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girl is tall.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1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st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girl  is plump.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2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nd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girl is slim.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1st girl is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small.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2nd girl is big.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1st girl is young.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2nd girl is  young too.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1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st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girl is happy.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The 2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nd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girl is happy too.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7237" name="Picture 21" descr="0226562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2420938"/>
            <a:ext cx="1800225" cy="180022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43" name="Picture 27" descr="16d1e826c18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2924175"/>
            <a:ext cx="2278062" cy="393382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44" name="Picture 28" descr="11bab8d57c7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3068638"/>
            <a:ext cx="1709738" cy="3789362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45" name="Picture 29" descr="q36wfjv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57238" y="1844675"/>
            <a:ext cx="2895601" cy="501332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46" name="Picture 30" descr="0_50ce8_64f0bd2_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6100" y="1412875"/>
            <a:ext cx="2638425" cy="55895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47" name="Picture 31" descr="1961190fe92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3644900"/>
            <a:ext cx="1458913" cy="32131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7250" name="Rectangle 34"/>
          <p:cNvSpPr>
            <a:spLocks noGrp="1" noChangeArrowheads="1"/>
          </p:cNvSpPr>
          <p:nvPr>
            <p:ph type="title"/>
          </p:nvPr>
        </p:nvSpPr>
        <p:spPr>
          <a:xfrm>
            <a:off x="323850" y="692150"/>
            <a:ext cx="971550" cy="633413"/>
          </a:xfrm>
          <a:noFill/>
          <a:ln/>
        </p:spPr>
        <p:txBody>
          <a:bodyPr/>
          <a:lstStyle/>
          <a:p>
            <a:pPr algn="l"/>
            <a:r>
              <a:rPr lang="en-US" sz="3600" b="1">
                <a:latin typeface="Times New Roman" pitchFamily="18" charset="0"/>
              </a:rPr>
              <a:t>The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137251" name="Rectangle 35"/>
          <p:cNvSpPr>
            <a:spLocks noChangeArrowheads="1"/>
          </p:cNvSpPr>
          <p:nvPr/>
        </p:nvSpPr>
        <p:spPr bwMode="auto">
          <a:xfrm>
            <a:off x="2771775" y="50800"/>
            <a:ext cx="14478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child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girl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boy 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man 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woman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7252" name="Rectangle 36"/>
          <p:cNvSpPr>
            <a:spLocks noChangeArrowheads="1"/>
          </p:cNvSpPr>
          <p:nvPr/>
        </p:nvSpPr>
        <p:spPr bwMode="auto">
          <a:xfrm>
            <a:off x="1692275" y="0"/>
            <a:ext cx="7985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1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st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2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nd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3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rd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4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th</a:t>
            </a:r>
          </a:p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5</a:t>
            </a:r>
            <a:r>
              <a:rPr lang="en-US" sz="3200" b="1" baseline="30000">
                <a:solidFill>
                  <a:schemeClr val="tx2"/>
                </a:solidFill>
                <a:latin typeface="Times New Roman" pitchFamily="18" charset="0"/>
              </a:rPr>
              <a:t>th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6</a:t>
            </a:r>
            <a:r>
              <a:rPr lang="en-US" sz="3600" b="1" baseline="30000">
                <a:solidFill>
                  <a:schemeClr val="tx2"/>
                </a:solidFill>
                <a:latin typeface="Times New Roman" pitchFamily="18" charset="0"/>
              </a:rPr>
              <a:t>th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7253" name="Rectangle 37"/>
          <p:cNvSpPr>
            <a:spLocks noChangeArrowheads="1"/>
          </p:cNvSpPr>
          <p:nvPr/>
        </p:nvSpPr>
        <p:spPr bwMode="auto">
          <a:xfrm>
            <a:off x="4284663" y="620713"/>
            <a:ext cx="186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is       ….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37255" name="Picture 39" descr="8f73775fe7b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43663" y="2565400"/>
            <a:ext cx="1744662" cy="4005263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56" name="Picture 40" descr="0ac557a88d3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00563" y="4149725"/>
            <a:ext cx="1793875" cy="29241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58" name="Picture 42" descr="d2129b8ba5c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92950" y="3284538"/>
            <a:ext cx="2709863" cy="38608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7259" name="Picture 43" descr="210530b9789b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3463" y="4221163"/>
            <a:ext cx="3030537" cy="28956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7260" name="AutoShape 4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bric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23" name="Picture 3" descr="0_6d427_c1136db8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2124075" y="692150"/>
            <a:ext cx="49688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>
                <a:solidFill>
                  <a:schemeClr val="bg1"/>
                </a:solidFill>
                <a:latin typeface="Times New Roman" pitchFamily="18" charset="0"/>
              </a:rPr>
              <a:t>Days, </a:t>
            </a:r>
            <a:br>
              <a:rPr lang="en-US" sz="60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6000" b="1">
                <a:solidFill>
                  <a:schemeClr val="bg1"/>
                </a:solidFill>
                <a:latin typeface="Times New Roman" pitchFamily="18" charset="0"/>
              </a:rPr>
              <a:t>months and seasons</a:t>
            </a:r>
            <a:endParaRPr lang="ru-RU" sz="6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86726" name="Picture 6" descr="d180d0b8d181d183d0bdd0bed0ba1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4800" y="2203450"/>
            <a:ext cx="37592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6736" name="Picture 16" descr="ecol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6737" name="Picture 17" descr="southaustralianpublicandschoolholidays_petercornish_2009061710275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00207">
            <a:off x="3995738" y="2636838"/>
            <a:ext cx="1223962" cy="122396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волшебство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4131" name="Picture 3" descr="0_6d427_c1136db8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413" y="0"/>
            <a:ext cx="8532813" cy="68580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4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2663825" cy="720725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There are</a:t>
            </a:r>
            <a:r>
              <a:rPr lang="en-US" sz="3600" b="1">
                <a:latin typeface="Times New Roman" pitchFamily="18" charset="0"/>
              </a:rPr>
              <a:t> 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2843213" y="765175"/>
            <a:ext cx="43211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24 hours in a day.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4134" name="Rectangle 6"/>
          <p:cNvSpPr>
            <a:spLocks noChangeArrowheads="1"/>
          </p:cNvSpPr>
          <p:nvPr/>
        </p:nvSpPr>
        <p:spPr bwMode="auto">
          <a:xfrm>
            <a:off x="2916238" y="1341438"/>
            <a:ext cx="3889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7 days in a week.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2916238" y="1916113"/>
            <a:ext cx="46085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4 weeks in a month.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4136" name="Rectangle 8"/>
          <p:cNvSpPr>
            <a:spLocks noChangeArrowheads="1"/>
          </p:cNvSpPr>
          <p:nvPr/>
        </p:nvSpPr>
        <p:spPr bwMode="auto">
          <a:xfrm>
            <a:off x="2268538" y="2492375"/>
            <a:ext cx="49672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12 months in a year.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2627313" y="188913"/>
            <a:ext cx="5113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60 minutes in an hour.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4138" name="Rectangle 10"/>
          <p:cNvSpPr>
            <a:spLocks noChangeArrowheads="1"/>
          </p:cNvSpPr>
          <p:nvPr/>
        </p:nvSpPr>
        <p:spPr bwMode="auto">
          <a:xfrm>
            <a:off x="1692275" y="3068638"/>
            <a:ext cx="63357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 365 or 366 days in a year.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4139" name="Picture 11" descr="5518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1663" y="1125538"/>
            <a:ext cx="2814637" cy="5732462"/>
          </a:xfrm>
          <a:prstGeom prst="rect">
            <a:avLst/>
          </a:prstGeom>
          <a:noFill/>
        </p:spPr>
      </p:pic>
      <p:pic>
        <p:nvPicPr>
          <p:cNvPr id="304140" name="Picture 12" descr="69490747_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71775"/>
            <a:ext cx="2051050" cy="40862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4141" name="AutoShape 1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4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2" grpId="0" build="p"/>
      <p:bldP spid="304133" grpId="0"/>
      <p:bldP spid="304137" grpId="0"/>
      <p:bldP spid="3041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0_68014_1cc83ff8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19925"/>
          </a:xfrm>
          <a:prstGeom prst="rect">
            <a:avLst/>
          </a:prstGeom>
          <a:noFill/>
        </p:spPr>
      </p:pic>
      <p:pic>
        <p:nvPicPr>
          <p:cNvPr id="295939" name="Picture 3" descr="sobaka13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3860800"/>
            <a:ext cx="1439862" cy="1439863"/>
          </a:xfrm>
          <a:prstGeom prst="rect">
            <a:avLst/>
          </a:prstGeom>
          <a:noFill/>
        </p:spPr>
      </p:pic>
      <p:pic>
        <p:nvPicPr>
          <p:cNvPr id="295940" name="Picture 4" descr="children-reading-clipart-i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4085">
            <a:off x="3203575" y="3284538"/>
            <a:ext cx="4348163" cy="4452937"/>
          </a:xfrm>
          <a:prstGeom prst="rect">
            <a:avLst/>
          </a:prstGeom>
          <a:noFill/>
        </p:spPr>
      </p:pic>
      <p:pic>
        <p:nvPicPr>
          <p:cNvPr id="295941" name="Picture 5" descr="0_65039_dbf8ce6_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3938" y="5300663"/>
            <a:ext cx="5580062" cy="1557337"/>
          </a:xfrm>
          <a:prstGeom prst="rect">
            <a:avLst/>
          </a:prstGeom>
          <a:noFill/>
        </p:spPr>
      </p:pic>
      <p:sp>
        <p:nvSpPr>
          <p:cNvPr id="295942" name="AutoShape 6"/>
          <p:cNvSpPr>
            <a:spLocks noChangeArrowheads="1"/>
          </p:cNvSpPr>
          <p:nvPr/>
        </p:nvSpPr>
        <p:spPr bwMode="auto">
          <a:xfrm>
            <a:off x="250825" y="765175"/>
            <a:ext cx="4033838" cy="1439863"/>
          </a:xfrm>
          <a:prstGeom prst="wedgeRoundRectCallout">
            <a:avLst>
              <a:gd name="adj1" fmla="val 66648"/>
              <a:gd name="adj2" fmla="val 21394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Let’s play a bit. I’ll be a teacher and you’ll be a student.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95943" name="AutoShape 7"/>
          <p:cNvSpPr>
            <a:spLocks noChangeArrowheads="1"/>
          </p:cNvSpPr>
          <p:nvPr/>
        </p:nvSpPr>
        <p:spPr bwMode="auto">
          <a:xfrm>
            <a:off x="0" y="2708275"/>
            <a:ext cx="2736850" cy="609600"/>
          </a:xfrm>
          <a:prstGeom prst="wedgeRoundRectCallout">
            <a:avLst>
              <a:gd name="adj1" fmla="val 67111"/>
              <a:gd name="adj2" fmla="val 24817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  <a:endParaRPr lang="ru-RU" sz="2800" b="1"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кукушк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2" grpId="0" animBg="1"/>
      <p:bldP spid="2959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0_68014_1cc83ff8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3107" name="Picture 3" descr="l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3829050"/>
            <a:ext cx="4032250" cy="3028950"/>
          </a:xfrm>
          <a:prstGeom prst="rect">
            <a:avLst/>
          </a:prstGeom>
          <a:noFill/>
        </p:spPr>
      </p:pic>
      <p:pic>
        <p:nvPicPr>
          <p:cNvPr id="303108" name="Picture 4" descr="0_65039_dbf8ce6_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5589588"/>
            <a:ext cx="3708400" cy="1557337"/>
          </a:xfrm>
          <a:prstGeom prst="rect">
            <a:avLst/>
          </a:prstGeom>
          <a:noFill/>
        </p:spPr>
      </p:pic>
      <p:sp>
        <p:nvSpPr>
          <p:cNvPr id="303109" name="AutoShape 5"/>
          <p:cNvSpPr>
            <a:spLocks noChangeArrowheads="1"/>
          </p:cNvSpPr>
          <p:nvPr/>
        </p:nvSpPr>
        <p:spPr bwMode="auto">
          <a:xfrm>
            <a:off x="5003800" y="404813"/>
            <a:ext cx="3816350" cy="1439862"/>
          </a:xfrm>
          <a:prstGeom prst="wedgeRoundRectCallout">
            <a:avLst>
              <a:gd name="adj1" fmla="val -50250"/>
              <a:gd name="adj2" fmla="val 26069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Answer my questions. How many seconds are there in a minute?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3110" name="AutoShape 6"/>
          <p:cNvSpPr>
            <a:spLocks noChangeArrowheads="1"/>
          </p:cNvSpPr>
          <p:nvPr/>
        </p:nvSpPr>
        <p:spPr bwMode="auto">
          <a:xfrm>
            <a:off x="395288" y="4437063"/>
            <a:ext cx="2736850" cy="609600"/>
          </a:xfrm>
          <a:prstGeom prst="wedgeRoundRectCallout">
            <a:avLst>
              <a:gd name="adj1" fmla="val 77380"/>
              <a:gd name="adj2" fmla="val 21744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03111" name="AutoShape 7"/>
          <p:cNvSpPr>
            <a:spLocks noChangeArrowheads="1"/>
          </p:cNvSpPr>
          <p:nvPr/>
        </p:nvSpPr>
        <p:spPr bwMode="auto">
          <a:xfrm>
            <a:off x="4716463" y="188913"/>
            <a:ext cx="4211637" cy="2016125"/>
          </a:xfrm>
          <a:prstGeom prst="wedgeRoundRectCallout">
            <a:avLst>
              <a:gd name="adj1" fmla="val -42991"/>
              <a:gd name="adj2" fmla="val 18267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You are right. There are 60 seconds in a minute. And how many minutes are there in an hour? 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03112" name="AutoShape 8"/>
          <p:cNvSpPr>
            <a:spLocks noChangeArrowheads="1"/>
          </p:cNvSpPr>
          <p:nvPr/>
        </p:nvSpPr>
        <p:spPr bwMode="auto">
          <a:xfrm>
            <a:off x="323850" y="4149725"/>
            <a:ext cx="2735263" cy="1081088"/>
          </a:xfrm>
          <a:prstGeom prst="wedgeRoundRectCallout">
            <a:avLst>
              <a:gd name="adj1" fmla="val 81282"/>
              <a:gd name="adj2" fmla="val 12797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 Bow-wow!</a:t>
            </a:r>
            <a:endParaRPr lang="ru-RU" sz="2800" b="1">
              <a:latin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</a:endParaRPr>
          </a:p>
        </p:txBody>
      </p:sp>
      <p:sp>
        <p:nvSpPr>
          <p:cNvPr id="303113" name="AutoShape 9"/>
          <p:cNvSpPr>
            <a:spLocks noChangeArrowheads="1"/>
          </p:cNvSpPr>
          <p:nvPr/>
        </p:nvSpPr>
        <p:spPr bwMode="auto">
          <a:xfrm>
            <a:off x="4859338" y="260350"/>
            <a:ext cx="4103687" cy="2305050"/>
          </a:xfrm>
          <a:prstGeom prst="wedgeRoundRectCallout">
            <a:avLst>
              <a:gd name="adj1" fmla="val -46056"/>
              <a:gd name="adj2" fmla="val 14869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Right you are. There are 60 minutes in an hour. And  how many hours are there in a day?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3114" name="AutoShape 10"/>
          <p:cNvSpPr>
            <a:spLocks noChangeArrowheads="1"/>
          </p:cNvSpPr>
          <p:nvPr/>
        </p:nvSpPr>
        <p:spPr bwMode="auto">
          <a:xfrm>
            <a:off x="323850" y="4005263"/>
            <a:ext cx="2735263" cy="1439862"/>
          </a:xfrm>
          <a:prstGeom prst="wedgeRoundRectCallout">
            <a:avLst>
              <a:gd name="adj1" fmla="val 79019"/>
              <a:gd name="adj2" fmla="val 910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 Bow-wow!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  <a:endParaRPr lang="ru-RU" sz="2800" b="1">
              <a:latin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</a:endParaRPr>
          </a:p>
        </p:txBody>
      </p:sp>
      <p:sp>
        <p:nvSpPr>
          <p:cNvPr id="303115" name="AutoShape 11"/>
          <p:cNvSpPr>
            <a:spLocks noChangeArrowheads="1"/>
          </p:cNvSpPr>
          <p:nvPr/>
        </p:nvSpPr>
        <p:spPr bwMode="auto">
          <a:xfrm>
            <a:off x="323850" y="3933825"/>
            <a:ext cx="2735263" cy="1439863"/>
          </a:xfrm>
          <a:prstGeom prst="wedgeRoundRectCallout">
            <a:avLst>
              <a:gd name="adj1" fmla="val 81398"/>
              <a:gd name="adj2" fmla="val 9498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 Bow-wow!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</a:p>
          <a:p>
            <a:pPr algn="ctr"/>
            <a:endParaRPr lang="ru-RU" sz="2800" b="1">
              <a:latin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</a:endParaRPr>
          </a:p>
        </p:txBody>
      </p:sp>
      <p:sp>
        <p:nvSpPr>
          <p:cNvPr id="303116" name="AutoShape 12"/>
          <p:cNvSpPr>
            <a:spLocks noChangeArrowheads="1"/>
          </p:cNvSpPr>
          <p:nvPr/>
        </p:nvSpPr>
        <p:spPr bwMode="auto">
          <a:xfrm>
            <a:off x="4500563" y="260350"/>
            <a:ext cx="4465637" cy="2016125"/>
          </a:xfrm>
          <a:prstGeom prst="wedgeRoundRectCallout">
            <a:avLst>
              <a:gd name="adj1" fmla="val -37593"/>
              <a:gd name="adj2" fmla="val 17960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You are right again. There are  24 hours in a day. And how many days are there in a week?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03117" name="AutoShape 13"/>
          <p:cNvSpPr>
            <a:spLocks noChangeArrowheads="1"/>
          </p:cNvSpPr>
          <p:nvPr/>
        </p:nvSpPr>
        <p:spPr bwMode="auto">
          <a:xfrm>
            <a:off x="4716463" y="333375"/>
            <a:ext cx="4248150" cy="2303463"/>
          </a:xfrm>
          <a:prstGeom prst="wedgeRoundRectCallout">
            <a:avLst>
              <a:gd name="adj1" fmla="val -43685"/>
              <a:gd name="adj2" fmla="val 14765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How clever you are! There are 7 days in a week. And how many weeks are there in a month?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3118" name="AutoShape 14"/>
          <p:cNvSpPr>
            <a:spLocks noChangeArrowheads="1"/>
          </p:cNvSpPr>
          <p:nvPr/>
        </p:nvSpPr>
        <p:spPr bwMode="auto">
          <a:xfrm>
            <a:off x="323850" y="3789363"/>
            <a:ext cx="2735263" cy="1873250"/>
          </a:xfrm>
          <a:prstGeom prst="wedgeRoundRectCallout">
            <a:avLst>
              <a:gd name="adj1" fmla="val 79773"/>
              <a:gd name="adj2" fmla="val 722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 Bow-wow!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  <a:endParaRPr lang="ru-RU" sz="2800" b="1">
              <a:latin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</a:endParaRPr>
          </a:p>
        </p:txBody>
      </p:sp>
      <p:sp>
        <p:nvSpPr>
          <p:cNvPr id="303119" name="AutoShape 15"/>
          <p:cNvSpPr>
            <a:spLocks noChangeArrowheads="1"/>
          </p:cNvSpPr>
          <p:nvPr/>
        </p:nvSpPr>
        <p:spPr bwMode="auto">
          <a:xfrm>
            <a:off x="4859338" y="333375"/>
            <a:ext cx="4103687" cy="2305050"/>
          </a:xfrm>
          <a:prstGeom prst="wedgeRoundRectCallout">
            <a:avLst>
              <a:gd name="adj1" fmla="val -46171"/>
              <a:gd name="adj2" fmla="val 14834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You are right again. There are 4 weeks in a month. And how many months are there in a year?</a:t>
            </a:r>
          </a:p>
        </p:txBody>
      </p:sp>
      <p:sp>
        <p:nvSpPr>
          <p:cNvPr id="303120" name="AutoShape 16"/>
          <p:cNvSpPr>
            <a:spLocks noChangeArrowheads="1"/>
          </p:cNvSpPr>
          <p:nvPr/>
        </p:nvSpPr>
        <p:spPr bwMode="auto">
          <a:xfrm>
            <a:off x="4500563" y="333375"/>
            <a:ext cx="4392612" cy="2087563"/>
          </a:xfrm>
          <a:prstGeom prst="wedgeRoundRectCallout">
            <a:avLst>
              <a:gd name="adj1" fmla="val -39051"/>
              <a:gd name="adj2" fmla="val 16924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Right you are. There are 12 months in a year. And how many days are there in a year?</a:t>
            </a:r>
          </a:p>
        </p:txBody>
      </p:sp>
      <p:sp>
        <p:nvSpPr>
          <p:cNvPr id="303121" name="AutoShape 17"/>
          <p:cNvSpPr>
            <a:spLocks noChangeArrowheads="1"/>
          </p:cNvSpPr>
          <p:nvPr/>
        </p:nvSpPr>
        <p:spPr bwMode="auto">
          <a:xfrm>
            <a:off x="323850" y="3860800"/>
            <a:ext cx="2735263" cy="1439863"/>
          </a:xfrm>
          <a:prstGeom prst="wedgeRoundRectCallout">
            <a:avLst>
              <a:gd name="adj1" fmla="val 81921"/>
              <a:gd name="adj2" fmla="val 10446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 Bow-wow!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  <a:endParaRPr lang="ru-RU" sz="2800" b="1">
              <a:latin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</a:endParaRPr>
          </a:p>
        </p:txBody>
      </p:sp>
      <p:sp>
        <p:nvSpPr>
          <p:cNvPr id="303122" name="AutoShape 18"/>
          <p:cNvSpPr>
            <a:spLocks noChangeArrowheads="1"/>
          </p:cNvSpPr>
          <p:nvPr/>
        </p:nvSpPr>
        <p:spPr bwMode="auto">
          <a:xfrm>
            <a:off x="323850" y="3860800"/>
            <a:ext cx="2735263" cy="1439863"/>
          </a:xfrm>
          <a:prstGeom prst="wedgeRoundRectCallout">
            <a:avLst>
              <a:gd name="adj1" fmla="val 78787"/>
              <a:gd name="adj2" fmla="val 10567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 Bow-wow!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Bow-wow!</a:t>
            </a:r>
            <a:endParaRPr lang="ru-RU" sz="2800" b="1">
              <a:latin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</a:endParaRPr>
          </a:p>
        </p:txBody>
      </p:sp>
      <p:sp>
        <p:nvSpPr>
          <p:cNvPr id="303123" name="AutoShape 19"/>
          <p:cNvSpPr>
            <a:spLocks noChangeArrowheads="1"/>
          </p:cNvSpPr>
          <p:nvPr/>
        </p:nvSpPr>
        <p:spPr bwMode="auto">
          <a:xfrm>
            <a:off x="5003800" y="333375"/>
            <a:ext cx="3816350" cy="1582738"/>
          </a:xfrm>
          <a:prstGeom prst="wedgeRoundRectCallout">
            <a:avLst>
              <a:gd name="adj1" fmla="val -49333"/>
              <a:gd name="adj2" fmla="val 22983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You are right. There are 365 or 366 days in a year.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03124" name="Picture 20" descr="78cbfd75ab2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3800" y="2133600"/>
            <a:ext cx="2928938" cy="4551363"/>
          </a:xfrm>
          <a:prstGeom prst="rect">
            <a:avLst/>
          </a:prstGeom>
          <a:noFill/>
        </p:spPr>
      </p:pic>
      <p:pic>
        <p:nvPicPr>
          <p:cNvPr id="303125" name="Picture 21" descr="sobaka13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331913" y="3500438"/>
            <a:ext cx="2447925" cy="2447925"/>
          </a:xfrm>
          <a:prstGeom prst="rect">
            <a:avLst/>
          </a:prstGeom>
          <a:noFill/>
        </p:spPr>
      </p:pic>
      <p:sp>
        <p:nvSpPr>
          <p:cNvPr id="303126" name="AutoShape 22"/>
          <p:cNvSpPr>
            <a:spLocks noChangeArrowheads="1"/>
          </p:cNvSpPr>
          <p:nvPr/>
        </p:nvSpPr>
        <p:spPr bwMode="auto">
          <a:xfrm>
            <a:off x="323850" y="476250"/>
            <a:ext cx="4392613" cy="1081088"/>
          </a:xfrm>
          <a:prstGeom prst="wedgeRoundRectCallout">
            <a:avLst>
              <a:gd name="adj1" fmla="val 81912"/>
              <a:gd name="adj2" fmla="val 23928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You are such a clever dog! Help yourself!</a:t>
            </a:r>
          </a:p>
        </p:txBody>
      </p:sp>
      <p:pic>
        <p:nvPicPr>
          <p:cNvPr id="303127" name="Picture 23" descr="TROST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91562">
            <a:off x="4716463" y="2205038"/>
            <a:ext cx="1008062" cy="517525"/>
          </a:xfrm>
          <a:prstGeom prst="rect">
            <a:avLst/>
          </a:prstGeom>
          <a:noFill/>
        </p:spPr>
      </p:pic>
      <p:sp>
        <p:nvSpPr>
          <p:cNvPr id="303128" name="AutoShape 24"/>
          <p:cNvSpPr>
            <a:spLocks noChangeArrowheads="1"/>
          </p:cNvSpPr>
          <p:nvPr/>
        </p:nvSpPr>
        <p:spPr bwMode="auto">
          <a:xfrm>
            <a:off x="179388" y="2565400"/>
            <a:ext cx="2735262" cy="647700"/>
          </a:xfrm>
          <a:prstGeom prst="wedgeRoundRectCallout">
            <a:avLst>
              <a:gd name="adj1" fmla="val 43963"/>
              <a:gd name="adj2" fmla="val 26544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Bow-wow! 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303129" name="Picture 25" descr="Собак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3386138"/>
            <a:ext cx="3816350" cy="3471862"/>
          </a:xfrm>
          <a:prstGeom prst="rect">
            <a:avLst/>
          </a:prstGeom>
          <a:noFill/>
        </p:spPr>
      </p:pic>
      <p:pic>
        <p:nvPicPr>
          <p:cNvPr id="303130" name="Picture 26" descr="TROST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91562">
            <a:off x="2339975" y="5516563"/>
            <a:ext cx="1008063" cy="517525"/>
          </a:xfrm>
          <a:prstGeom prst="rect">
            <a:avLst/>
          </a:prstGeom>
          <a:noFill/>
        </p:spPr>
      </p:pic>
      <p:sp>
        <p:nvSpPr>
          <p:cNvPr id="303131" name="AutoShape 2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642620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лес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3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3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3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3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3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3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03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3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3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3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0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03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3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0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3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03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03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0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9" grpId="0" animBg="1"/>
      <p:bldP spid="303109" grpId="1" animBg="1"/>
      <p:bldP spid="303110" grpId="0" animBg="1"/>
      <p:bldP spid="303110" grpId="1" animBg="1"/>
      <p:bldP spid="303111" grpId="0" animBg="1"/>
      <p:bldP spid="303111" grpId="1" animBg="1"/>
      <p:bldP spid="303112" grpId="0" animBg="1"/>
      <p:bldP spid="303112" grpId="1" animBg="1"/>
      <p:bldP spid="303113" grpId="0" animBg="1"/>
      <p:bldP spid="303113" grpId="1" animBg="1"/>
      <p:bldP spid="303114" grpId="0" animBg="1"/>
      <p:bldP spid="303114" grpId="1" animBg="1"/>
      <p:bldP spid="303115" grpId="0" animBg="1"/>
      <p:bldP spid="303115" grpId="1" animBg="1"/>
      <p:bldP spid="303116" grpId="0" animBg="1"/>
      <p:bldP spid="303116" grpId="1" animBg="1"/>
      <p:bldP spid="303117" grpId="0" animBg="1"/>
      <p:bldP spid="303117" grpId="1" animBg="1"/>
      <p:bldP spid="303118" grpId="0" animBg="1"/>
      <p:bldP spid="303118" grpId="1" animBg="1"/>
      <p:bldP spid="303119" grpId="0" animBg="1"/>
      <p:bldP spid="303119" grpId="1" animBg="1"/>
      <p:bldP spid="303120" grpId="0" animBg="1"/>
      <p:bldP spid="303120" grpId="1" animBg="1"/>
      <p:bldP spid="303121" grpId="0" animBg="1"/>
      <p:bldP spid="303121" grpId="1" animBg="1"/>
      <p:bldP spid="303122" grpId="0" animBg="1"/>
      <p:bldP spid="303122" grpId="1" animBg="1"/>
      <p:bldP spid="303123" grpId="0" animBg="1"/>
      <p:bldP spid="303123" grpId="1" animBg="1"/>
      <p:bldP spid="303126" grpId="0" animBg="1"/>
      <p:bldP spid="303126" grpId="1" animBg="1"/>
      <p:bldP spid="303128" grpId="0" animBg="1"/>
      <p:bldP spid="3031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0232" name="Picture 8" descr="0_7bb8b_b519ac8a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1773238"/>
            <a:ext cx="1635125" cy="22764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0233" name="Picture 9" descr="69490747_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7500" y="1844675"/>
            <a:ext cx="1206500" cy="21415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0234" name="AutoShape 10"/>
          <p:cNvSpPr>
            <a:spLocks noChangeArrowheads="1"/>
          </p:cNvSpPr>
          <p:nvPr/>
        </p:nvSpPr>
        <p:spPr bwMode="auto">
          <a:xfrm>
            <a:off x="900113" y="0"/>
            <a:ext cx="3816350" cy="1152525"/>
          </a:xfrm>
          <a:prstGeom prst="wedgeRoundRectCallout">
            <a:avLst>
              <a:gd name="adj1" fmla="val -48667"/>
              <a:gd name="adj2" fmla="val 15564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How many minutes are there in an hour?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0235" name="AutoShape 11"/>
          <p:cNvSpPr>
            <a:spLocks noChangeArrowheads="1"/>
          </p:cNvSpPr>
          <p:nvPr/>
        </p:nvSpPr>
        <p:spPr bwMode="auto">
          <a:xfrm>
            <a:off x="4500563" y="404813"/>
            <a:ext cx="4465637" cy="1511300"/>
          </a:xfrm>
          <a:prstGeom prst="wedgeRoundRectCallout">
            <a:avLst>
              <a:gd name="adj1" fmla="val 40935"/>
              <a:gd name="adj2" fmla="val 7783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There are … minutes in an hour. And how many hours are there in a day? 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180236" name="AutoShape 12"/>
          <p:cNvSpPr>
            <a:spLocks noChangeArrowheads="1"/>
          </p:cNvSpPr>
          <p:nvPr/>
        </p:nvSpPr>
        <p:spPr bwMode="auto">
          <a:xfrm>
            <a:off x="1476375" y="1557338"/>
            <a:ext cx="3382963" cy="2232025"/>
          </a:xfrm>
          <a:prstGeom prst="wedgeRoundRectCallout">
            <a:avLst>
              <a:gd name="adj1" fmla="val -69097"/>
              <a:gd name="adj2" fmla="val -1223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There are  … hours in a day. And how many days are there in a week?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180238" name="AutoShape 14"/>
          <p:cNvSpPr>
            <a:spLocks noChangeArrowheads="1"/>
          </p:cNvSpPr>
          <p:nvPr/>
        </p:nvSpPr>
        <p:spPr bwMode="auto">
          <a:xfrm>
            <a:off x="827088" y="4076700"/>
            <a:ext cx="4103687" cy="1944688"/>
          </a:xfrm>
          <a:prstGeom prst="wedgeRoundRectCallout">
            <a:avLst>
              <a:gd name="adj1" fmla="val -50657"/>
              <a:gd name="adj2" fmla="val -13579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There are … weeks in a month. And how many months are there in a year?</a:t>
            </a:r>
          </a:p>
        </p:txBody>
      </p:sp>
      <p:sp>
        <p:nvSpPr>
          <p:cNvPr id="180239" name="AutoShape 15"/>
          <p:cNvSpPr>
            <a:spLocks noChangeArrowheads="1"/>
          </p:cNvSpPr>
          <p:nvPr/>
        </p:nvSpPr>
        <p:spPr bwMode="auto">
          <a:xfrm>
            <a:off x="4067175" y="5849938"/>
            <a:ext cx="4392613" cy="1008062"/>
          </a:xfrm>
          <a:prstGeom prst="wedgeRoundRectCallout">
            <a:avLst>
              <a:gd name="adj1" fmla="val 50866"/>
              <a:gd name="adj2" fmla="val -39409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There are … months in a year.</a:t>
            </a:r>
          </a:p>
        </p:txBody>
      </p:sp>
      <p:sp>
        <p:nvSpPr>
          <p:cNvPr id="180240" name="AutoShape 16"/>
          <p:cNvSpPr>
            <a:spLocks noChangeArrowheads="1"/>
          </p:cNvSpPr>
          <p:nvPr/>
        </p:nvSpPr>
        <p:spPr bwMode="auto">
          <a:xfrm>
            <a:off x="4787900" y="2420938"/>
            <a:ext cx="3455988" cy="1871662"/>
          </a:xfrm>
          <a:prstGeom prst="wedgeRoundRectCallout">
            <a:avLst>
              <a:gd name="adj1" fmla="val 57167"/>
              <a:gd name="adj2" fmla="val -5475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There are … days in a week. And how many weeks are there in a month?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4" grpId="0" animBg="1"/>
      <p:bldP spid="180235" grpId="0" animBg="1"/>
      <p:bldP spid="180236" grpId="0" animBg="1"/>
      <p:bldP spid="180238" grpId="0" animBg="1"/>
      <p:bldP spid="180239" grpId="0" animBg="1"/>
      <p:bldP spid="1802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bric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9091" name="Picture 3" descr="0_6d427_c1136db8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19250" y="4048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>Порядковые числительные</a:t>
            </a:r>
          </a:p>
        </p:txBody>
      </p:sp>
      <p:pic>
        <p:nvPicPr>
          <p:cNvPr id="89093" name="Picture 5" descr="4ec1759913d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1916113"/>
            <a:ext cx="3673475" cy="1989137"/>
          </a:xfrm>
          <a:prstGeom prst="rect">
            <a:avLst/>
          </a:prstGeom>
          <a:noFill/>
        </p:spPr>
      </p:pic>
      <p:pic>
        <p:nvPicPr>
          <p:cNvPr id="89094" name="Picture 6" descr="d180d0b8d181d183d0bdd0bed0ba1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4800" y="2203450"/>
            <a:ext cx="37592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095" name="WordArt 7"/>
          <p:cNvSpPr>
            <a:spLocks noChangeArrowheads="1" noChangeShapeType="1" noTextEdit="1"/>
          </p:cNvSpPr>
          <p:nvPr/>
        </p:nvSpPr>
        <p:spPr bwMode="auto">
          <a:xfrm>
            <a:off x="3203575" y="2060575"/>
            <a:ext cx="28733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st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096" name="WordArt 8"/>
          <p:cNvSpPr>
            <a:spLocks noChangeArrowheads="1" noChangeShapeType="1" noTextEdit="1"/>
          </p:cNvSpPr>
          <p:nvPr/>
        </p:nvSpPr>
        <p:spPr bwMode="auto">
          <a:xfrm>
            <a:off x="3995738" y="20605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nd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097" name="WordArt 9"/>
          <p:cNvSpPr>
            <a:spLocks noChangeArrowheads="1" noChangeShapeType="1" noTextEdit="1"/>
          </p:cNvSpPr>
          <p:nvPr/>
        </p:nvSpPr>
        <p:spPr bwMode="auto">
          <a:xfrm>
            <a:off x="4716463" y="20605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rd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098" name="WordArt 10"/>
          <p:cNvSpPr>
            <a:spLocks noChangeArrowheads="1" noChangeShapeType="1" noTextEdit="1"/>
          </p:cNvSpPr>
          <p:nvPr/>
        </p:nvSpPr>
        <p:spPr bwMode="auto">
          <a:xfrm>
            <a:off x="5435600" y="2060575"/>
            <a:ext cx="28733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099" name="WordArt 11"/>
          <p:cNvSpPr>
            <a:spLocks noChangeArrowheads="1" noChangeShapeType="1" noTextEdit="1"/>
          </p:cNvSpPr>
          <p:nvPr/>
        </p:nvSpPr>
        <p:spPr bwMode="auto">
          <a:xfrm>
            <a:off x="6227763" y="20605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100" name="WordArt 12"/>
          <p:cNvSpPr>
            <a:spLocks noChangeArrowheads="1" noChangeShapeType="1" noTextEdit="1"/>
          </p:cNvSpPr>
          <p:nvPr/>
        </p:nvSpPr>
        <p:spPr bwMode="auto">
          <a:xfrm>
            <a:off x="3132138" y="2924175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101" name="WordArt 13"/>
          <p:cNvSpPr>
            <a:spLocks noChangeArrowheads="1" noChangeShapeType="1" noTextEdit="1"/>
          </p:cNvSpPr>
          <p:nvPr/>
        </p:nvSpPr>
        <p:spPr bwMode="auto">
          <a:xfrm>
            <a:off x="3995738" y="2997200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102" name="WordArt 14"/>
          <p:cNvSpPr>
            <a:spLocks noChangeArrowheads="1" noChangeShapeType="1" noTextEdit="1"/>
          </p:cNvSpPr>
          <p:nvPr/>
        </p:nvSpPr>
        <p:spPr bwMode="auto">
          <a:xfrm>
            <a:off x="4716463" y="2997200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103" name="WordArt 15"/>
          <p:cNvSpPr>
            <a:spLocks noChangeArrowheads="1" noChangeShapeType="1" noTextEdit="1"/>
          </p:cNvSpPr>
          <p:nvPr/>
        </p:nvSpPr>
        <p:spPr bwMode="auto">
          <a:xfrm>
            <a:off x="5508625" y="2997200"/>
            <a:ext cx="28733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9104" name="Picture 16" descr="ecol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105" name="WordArt 17"/>
          <p:cNvSpPr>
            <a:spLocks noChangeArrowheads="1" noChangeShapeType="1" noTextEdit="1"/>
          </p:cNvSpPr>
          <p:nvPr/>
        </p:nvSpPr>
        <p:spPr bwMode="auto">
          <a:xfrm>
            <a:off x="6227763" y="2997200"/>
            <a:ext cx="28733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2" name="волшебство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0118" name="Picture 6" descr="0_6d427_c1136db8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07963"/>
            <a:ext cx="7596187" cy="66500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01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403350" y="404813"/>
            <a:ext cx="6049963" cy="3889375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Sunday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Thursday</a:t>
            </a:r>
          </a:p>
          <a:p>
            <a:pPr>
              <a:buFontTx/>
              <a:buNone/>
            </a:pP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Monday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       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Friday</a:t>
            </a:r>
          </a:p>
          <a:p>
            <a:pPr>
              <a:buFontTx/>
              <a:buNone/>
            </a:pP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Tuesday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       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Saturday</a:t>
            </a:r>
          </a:p>
          <a:p>
            <a:pPr>
              <a:buFontTx/>
              <a:buNone/>
            </a:pP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Wednesday</a:t>
            </a:r>
          </a:p>
          <a:p>
            <a:pPr>
              <a:buFontTx/>
              <a:buNone/>
            </a:pPr>
            <a:endParaRPr lang="en-US" sz="4400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4400" b="1">
                <a:latin typeface="Times New Roman" pitchFamily="18" charset="0"/>
              </a:rPr>
              <a:t>                          </a:t>
            </a:r>
            <a:endParaRPr lang="en-US" sz="4400" b="1">
              <a:latin typeface="Times New Roman" pitchFamily="18" charset="0"/>
            </a:endParaRPr>
          </a:p>
          <a:p>
            <a:endParaRPr lang="en-US" sz="4400" b="1">
              <a:latin typeface="Times New Roman" pitchFamily="18" charset="0"/>
            </a:endParaRPr>
          </a:p>
          <a:p>
            <a:endParaRPr lang="en-US" b="1"/>
          </a:p>
          <a:p>
            <a:pPr>
              <a:buFontTx/>
              <a:buNone/>
            </a:pPr>
            <a:endParaRPr lang="ru-RU" sz="5400" b="1">
              <a:latin typeface="Times New Roman" pitchFamily="18" charset="0"/>
            </a:endParaRPr>
          </a:p>
        </p:txBody>
      </p:sp>
      <p:pic>
        <p:nvPicPr>
          <p:cNvPr id="90120" name="Picture 8" descr="d180d0b8d181d183d0bdd0bed0ba1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9425" y="2420938"/>
            <a:ext cx="3584575" cy="4437062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matematika_carica_nauk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  <p:sp>
        <p:nvSpPr>
          <p:cNvPr id="1382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4475163" cy="572135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4400" b="1">
                <a:latin typeface="Times New Roman" pitchFamily="18" charset="0"/>
              </a:rPr>
              <a:t>auSydn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b="1">
                <a:latin typeface="Times New Roman" pitchFamily="18" charset="0"/>
              </a:rPr>
              <a:t>ynMado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b="1">
                <a:latin typeface="Times New Roman" pitchFamily="18" charset="0"/>
              </a:rPr>
              <a:t>eysdauT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b="1">
                <a:latin typeface="Times New Roman" pitchFamily="18" charset="0"/>
              </a:rPr>
              <a:t>eWdsadeny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b="1">
                <a:latin typeface="Times New Roman" pitchFamily="18" charset="0"/>
              </a:rPr>
              <a:t>ardTsyuh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b="1">
                <a:latin typeface="Times New Roman" pitchFamily="18" charset="0"/>
              </a:rPr>
              <a:t>iFaydr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b="1">
                <a:latin typeface="Times New Roman" pitchFamily="18" charset="0"/>
              </a:rPr>
              <a:t>rataSdyu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400" b="1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5795963" y="1557338"/>
            <a:ext cx="3779837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Sunday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Monday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Tuesday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Wednesday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Thursday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Friday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Saturday</a:t>
            </a:r>
          </a:p>
          <a:p>
            <a:pPr marL="342900" indent="-342900">
              <a:spcBef>
                <a:spcPct val="20000"/>
              </a:spcBef>
            </a:pPr>
            <a:endParaRPr lang="en-US" sz="4400" b="1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4800" b="1">
              <a:latin typeface="Times New Roman" pitchFamily="18" charset="0"/>
            </a:endParaRPr>
          </a:p>
        </p:txBody>
      </p:sp>
      <p:sp>
        <p:nvSpPr>
          <p:cNvPr id="138248" name="AutoShape 8"/>
          <p:cNvSpPr>
            <a:spLocks noChangeArrowheads="1"/>
          </p:cNvSpPr>
          <p:nvPr/>
        </p:nvSpPr>
        <p:spPr bwMode="auto">
          <a:xfrm>
            <a:off x="2916238" y="2565400"/>
            <a:ext cx="2879725" cy="1184275"/>
          </a:xfrm>
          <a:prstGeom prst="wedgeRoundRectCallout">
            <a:avLst>
              <a:gd name="adj1" fmla="val -30704"/>
              <a:gd name="adj2" fmla="val -14825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138249" name="Picture 9" descr="daa6d4c8f67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420938"/>
            <a:ext cx="2522537" cy="1414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/>
      <p:bldP spid="1382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3322638" cy="572135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Sunday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Monday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Tuesday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Wednesday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Thursday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Friday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Saturday</a:t>
            </a:r>
          </a:p>
          <a:p>
            <a:pPr>
              <a:buFontTx/>
              <a:buNone/>
            </a:pPr>
            <a:endParaRPr lang="en-US" sz="4400" b="1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635375" y="2781300"/>
            <a:ext cx="93503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is</a:t>
            </a:r>
          </a:p>
          <a:p>
            <a:pPr marL="342900" indent="-342900">
              <a:spcBef>
                <a:spcPct val="20000"/>
              </a:spcBef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284663" y="404813"/>
            <a:ext cx="1944687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1</a:t>
            </a:r>
            <a:r>
              <a:rPr lang="en-US" sz="4400" b="1" baseline="30000">
                <a:latin typeface="Times New Roman" pitchFamily="18" charset="0"/>
              </a:rPr>
              <a:t>st</a:t>
            </a:r>
            <a:r>
              <a:rPr lang="en-US" sz="4400" b="1">
                <a:latin typeface="Times New Roman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2</a:t>
            </a:r>
            <a:r>
              <a:rPr lang="en-US" sz="4400" b="1" baseline="30000">
                <a:latin typeface="Times New Roman" pitchFamily="18" charset="0"/>
              </a:rPr>
              <a:t>nd</a:t>
            </a:r>
          </a:p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3</a:t>
            </a:r>
            <a:r>
              <a:rPr lang="en-US" sz="4400" b="1" baseline="30000">
                <a:latin typeface="Times New Roman" pitchFamily="18" charset="0"/>
              </a:rPr>
              <a:t>rd</a:t>
            </a:r>
          </a:p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the  4</a:t>
            </a:r>
            <a:r>
              <a:rPr lang="en-US" sz="44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5</a:t>
            </a:r>
            <a:r>
              <a:rPr lang="en-US" sz="44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6</a:t>
            </a:r>
            <a:r>
              <a:rPr lang="en-US" sz="44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7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endParaRPr lang="ru-RU" sz="4400" b="1">
              <a:latin typeface="Times New Roman" pitchFamily="18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6157913" y="2276475"/>
            <a:ext cx="29860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day  of  the</a:t>
            </a:r>
          </a:p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week.</a:t>
            </a:r>
            <a:endParaRPr lang="ru-RU" sz="4400" b="1">
              <a:latin typeface="Times New Roman" pitchFamily="18" charset="0"/>
            </a:endParaRPr>
          </a:p>
        </p:txBody>
      </p:sp>
      <p:pic>
        <p:nvPicPr>
          <p:cNvPr id="49165" name="Picture 13" descr="1247663466_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3933825"/>
            <a:ext cx="5338763" cy="367347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166" name="Picture 14" descr="0_6d367_ea57442a_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702886">
            <a:off x="7956550" y="5300663"/>
            <a:ext cx="720725" cy="601662"/>
          </a:xfrm>
          <a:prstGeom prst="rect">
            <a:avLst/>
          </a:prstGeom>
          <a:noFill/>
        </p:spPr>
      </p:pic>
      <p:pic>
        <p:nvPicPr>
          <p:cNvPr id="49167" name="Picture 15" descr="southaustralianpublicandschoolholidays_petercornish_2009061710275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200207">
            <a:off x="7308850" y="4581525"/>
            <a:ext cx="647700" cy="6477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7" grpId="0"/>
      <p:bldP spid="491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1251" name="Picture 3" descr="0_6d427_c1136db8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07963"/>
            <a:ext cx="7596187" cy="66500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1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03350" y="260350"/>
            <a:ext cx="3097213" cy="348456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winter </a:t>
            </a:r>
          </a:p>
          <a:p>
            <a:pPr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spring</a:t>
            </a:r>
          </a:p>
          <a:p>
            <a:pPr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summer </a:t>
            </a:r>
          </a:p>
          <a:p>
            <a:pPr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autumn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1253" name="Picture 5" descr="d180d0b8d181d183d0bdd0bed0ba1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2420938"/>
            <a:ext cx="3584575" cy="4437062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1254" name="Picture 6" descr="hairymnstr_Seas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55162">
            <a:off x="4716463" y="908050"/>
            <a:ext cx="2066925" cy="2063750"/>
          </a:xfrm>
          <a:prstGeom prst="rect">
            <a:avLst/>
          </a:prstGeom>
          <a:noFill/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3322638" cy="3671887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800" b="1">
                <a:latin typeface="Times New Roman" pitchFamily="18" charset="0"/>
              </a:rPr>
              <a:t>Winter</a:t>
            </a:r>
          </a:p>
          <a:p>
            <a:pPr>
              <a:buFontTx/>
              <a:buNone/>
            </a:pPr>
            <a:r>
              <a:rPr lang="en-US" sz="4800" b="1">
                <a:latin typeface="Times New Roman" pitchFamily="18" charset="0"/>
              </a:rPr>
              <a:t>Spring</a:t>
            </a:r>
          </a:p>
          <a:p>
            <a:pPr>
              <a:buFontTx/>
              <a:buNone/>
            </a:pPr>
            <a:r>
              <a:rPr lang="en-US" sz="4800" b="1">
                <a:latin typeface="Times New Roman" pitchFamily="18" charset="0"/>
              </a:rPr>
              <a:t>Summer </a:t>
            </a:r>
          </a:p>
          <a:p>
            <a:pPr>
              <a:buFontTx/>
              <a:buNone/>
            </a:pPr>
            <a:r>
              <a:rPr lang="en-US" sz="4800" b="1">
                <a:latin typeface="Times New Roman" pitchFamily="18" charset="0"/>
              </a:rPr>
              <a:t>Autumn </a:t>
            </a:r>
          </a:p>
          <a:p>
            <a:pPr>
              <a:buFontTx/>
              <a:buNone/>
            </a:pPr>
            <a:endParaRPr lang="en-US" sz="4800" b="1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4800" b="1">
              <a:latin typeface="Times New Roman" pitchFamily="18" charset="0"/>
            </a:endParaRP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3132138" y="1628775"/>
            <a:ext cx="9350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800" b="1">
                <a:latin typeface="Times New Roman" pitchFamily="18" charset="0"/>
              </a:rPr>
              <a:t>is</a:t>
            </a:r>
          </a:p>
          <a:p>
            <a:pPr marL="342900" indent="-342900">
              <a:spcBef>
                <a:spcPct val="20000"/>
              </a:spcBef>
            </a:pPr>
            <a:endParaRPr lang="ru-RU" sz="4800" b="1">
              <a:latin typeface="Times New Roman" pitchFamily="18" charset="0"/>
            </a:endParaRP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3924300" y="476250"/>
            <a:ext cx="24479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      </a:t>
            </a:r>
            <a:r>
              <a:rPr lang="en-US" sz="4800" b="1">
                <a:latin typeface="Times New Roman" pitchFamily="18" charset="0"/>
              </a:rPr>
              <a:t>1</a:t>
            </a:r>
            <a:r>
              <a:rPr lang="en-US" sz="4800" b="1" baseline="30000">
                <a:latin typeface="Times New Roman" pitchFamily="18" charset="0"/>
              </a:rPr>
              <a:t>st</a:t>
            </a:r>
            <a:r>
              <a:rPr lang="en-US" sz="4800" b="1">
                <a:latin typeface="Times New Roman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4800" b="1">
                <a:latin typeface="Times New Roman" pitchFamily="18" charset="0"/>
              </a:rPr>
              <a:t>       2</a:t>
            </a:r>
            <a:r>
              <a:rPr lang="en-US" sz="4800" b="1" baseline="30000">
                <a:latin typeface="Times New Roman" pitchFamily="18" charset="0"/>
              </a:rPr>
              <a:t>nd</a:t>
            </a:r>
          </a:p>
          <a:p>
            <a:pPr marL="342900" indent="-342900">
              <a:spcBef>
                <a:spcPct val="20000"/>
              </a:spcBef>
            </a:pPr>
            <a:r>
              <a:rPr lang="en-US" sz="4800" b="1">
                <a:latin typeface="Times New Roman" pitchFamily="18" charset="0"/>
              </a:rPr>
              <a:t>       3</a:t>
            </a:r>
            <a:r>
              <a:rPr lang="en-US" sz="4800" b="1" baseline="30000">
                <a:latin typeface="Times New Roman" pitchFamily="18" charset="0"/>
              </a:rPr>
              <a:t>rd</a:t>
            </a:r>
          </a:p>
          <a:p>
            <a:pPr marL="342900" indent="-342900">
              <a:spcBef>
                <a:spcPct val="20000"/>
              </a:spcBef>
            </a:pPr>
            <a:r>
              <a:rPr lang="en-US" sz="4800" b="1">
                <a:latin typeface="Times New Roman" pitchFamily="18" charset="0"/>
              </a:rPr>
              <a:t>       4</a:t>
            </a:r>
            <a:r>
              <a:rPr lang="en-US" sz="48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spcBef>
                <a:spcPct val="20000"/>
              </a:spcBef>
            </a:pPr>
            <a:r>
              <a:rPr lang="en-US" sz="4800" b="1">
                <a:latin typeface="Times New Roman" pitchFamily="18" charset="0"/>
              </a:rPr>
              <a:t>       </a:t>
            </a:r>
            <a:endParaRPr lang="ru-RU" sz="4800" b="1">
              <a:latin typeface="Times New Roman" pitchFamily="18" charset="0"/>
            </a:endParaRPr>
          </a:p>
        </p:txBody>
      </p:sp>
      <p:sp>
        <p:nvSpPr>
          <p:cNvPr id="182278" name="Rectangle 6"/>
          <p:cNvSpPr>
            <a:spLocks noChangeArrowheads="1"/>
          </p:cNvSpPr>
          <p:nvPr/>
        </p:nvSpPr>
        <p:spPr bwMode="auto">
          <a:xfrm>
            <a:off x="6157913" y="1341438"/>
            <a:ext cx="29860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400" b="1">
                <a:latin typeface="Times New Roman" pitchFamily="18" charset="0"/>
              </a:rPr>
              <a:t> </a:t>
            </a:r>
            <a:r>
              <a:rPr lang="en-US" sz="4800" b="1">
                <a:latin typeface="Times New Roman" pitchFamily="18" charset="0"/>
              </a:rPr>
              <a:t>season  of the  year.</a:t>
            </a:r>
            <a:endParaRPr lang="ru-RU" sz="4800" b="1">
              <a:latin typeface="Times New Roman" pitchFamily="18" charset="0"/>
            </a:endParaRPr>
          </a:p>
        </p:txBody>
      </p:sp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3779838" y="1628775"/>
            <a:ext cx="9969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>
                <a:latin typeface="Times New Roman" pitchFamily="18" charset="0"/>
              </a:rPr>
              <a:t>the</a:t>
            </a:r>
            <a:endParaRPr lang="ru-RU" sz="4800" b="1">
              <a:latin typeface="Times New Roman" pitchFamily="18" charset="0"/>
            </a:endParaRPr>
          </a:p>
        </p:txBody>
      </p:sp>
      <p:pic>
        <p:nvPicPr>
          <p:cNvPr id="182285" name="Picture 13" descr="Безымян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90950"/>
            <a:ext cx="4752975" cy="30670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2286" name="Picture 14" descr="Безымянный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1525" y="3429000"/>
            <a:ext cx="4562475" cy="30765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/>
      <p:bldP spid="182277" grpId="0"/>
      <p:bldP spid="182278" grpId="0"/>
      <p:bldP spid="18228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180" name="Picture 4" descr="0_6d427_c1136db8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0"/>
            <a:ext cx="7056438" cy="6624638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1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79613" y="188913"/>
            <a:ext cx="2881312" cy="3627437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January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February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March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April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May</a:t>
            </a:r>
            <a:endParaRPr lang="ru-RU" sz="3600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June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3600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b="1"/>
              <a:t>                          </a:t>
            </a:r>
            <a:endParaRPr lang="en-US" b="1"/>
          </a:p>
          <a:p>
            <a:endParaRPr lang="en-US" b="1"/>
          </a:p>
          <a:p>
            <a:endParaRPr lang="en-US" b="1"/>
          </a:p>
          <a:p>
            <a:pPr>
              <a:buFontTx/>
              <a:buNone/>
            </a:pPr>
            <a:endParaRPr lang="ru-RU" sz="5400" b="1">
              <a:latin typeface="Times New Roman" pitchFamily="18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427538" y="0"/>
            <a:ext cx="230505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July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August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September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October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November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</a:rPr>
              <a:t>December</a:t>
            </a:r>
          </a:p>
        </p:txBody>
      </p:sp>
      <p:pic>
        <p:nvPicPr>
          <p:cNvPr id="50183" name="Picture 7" descr="d180d0b8d181d183d0bdd0bed0ba1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349500"/>
            <a:ext cx="3641725" cy="45085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0"/>
            <a:ext cx="2303462" cy="666908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January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February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March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April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May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June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July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August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September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October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November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December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b="1">
              <a:latin typeface="Times New Roman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771775" y="2924175"/>
            <a:ext cx="5762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is</a:t>
            </a:r>
          </a:p>
          <a:p>
            <a:pPr marL="342900" indent="-342900">
              <a:spcBef>
                <a:spcPct val="20000"/>
              </a:spcBef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419475" y="260350"/>
            <a:ext cx="230505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1</a:t>
            </a:r>
            <a:r>
              <a:rPr lang="en-US" sz="3200" b="1" baseline="30000">
                <a:latin typeface="Times New Roman" pitchFamily="18" charset="0"/>
              </a:rPr>
              <a:t>st</a:t>
            </a:r>
            <a:r>
              <a:rPr lang="en-US" sz="3200" b="1">
                <a:latin typeface="Times New Roman" pitchFamily="18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2</a:t>
            </a:r>
            <a:r>
              <a:rPr lang="en-US" sz="3200" b="1" baseline="30000">
                <a:latin typeface="Times New Roman" pitchFamily="18" charset="0"/>
              </a:rPr>
              <a:t>nd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3</a:t>
            </a:r>
            <a:r>
              <a:rPr lang="en-US" sz="3200" b="1" baseline="30000">
                <a:latin typeface="Times New Roman" pitchFamily="18" charset="0"/>
              </a:rPr>
              <a:t>rd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4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5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the   6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7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8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  9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10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11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       12</a:t>
            </a:r>
            <a:r>
              <a:rPr lang="en-US" sz="3200" b="1" baseline="30000">
                <a:latin typeface="Times New Roman" pitchFamily="18" charset="0"/>
              </a:rPr>
              <a:t>th</a:t>
            </a:r>
          </a:p>
          <a:p>
            <a:pPr marL="342900" indent="-342900">
              <a:spcBef>
                <a:spcPct val="20000"/>
              </a:spcBef>
            </a:pPr>
            <a:endParaRPr lang="en-US" sz="3200" b="1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 b="1">
              <a:latin typeface="Times New Roman" pitchFamily="18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148263" y="2852738"/>
            <a:ext cx="3600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month of the year.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51208" name="Picture 8" descr="d180d0b8d181d183d0bdd0bed0ba16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30913" y="3860800"/>
            <a:ext cx="1978025" cy="24479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209" name="Picture 9" descr="768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357563"/>
            <a:ext cx="3455987" cy="29956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2303463" cy="1439862"/>
          </a:xfrm>
          <a:noFill/>
          <a:ln/>
        </p:spPr>
        <p:txBody>
          <a:bodyPr/>
          <a:lstStyle/>
          <a:p>
            <a:pPr>
              <a:lnSpc>
                <a:spcPct val="70000"/>
              </a:lnSpc>
              <a:buFontTx/>
              <a:buNone/>
            </a:pP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60000"/>
              </a:lnSpc>
              <a:buFontTx/>
              <a:buNone/>
            </a:pPr>
            <a:endParaRPr lang="ru-RU" sz="2400" b="1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ru-RU" sz="2400" b="1">
              <a:solidFill>
                <a:srgbClr val="FFCC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sz="2400" b="1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2700338" y="333375"/>
            <a:ext cx="5762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is</a:t>
            </a:r>
          </a:p>
          <a:p>
            <a:pPr marL="342900" indent="-342900">
              <a:spcBef>
                <a:spcPct val="20000"/>
              </a:spcBef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5292725" y="260350"/>
            <a:ext cx="26638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winter month.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3203575" y="0"/>
            <a:ext cx="18716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/>
              <a:t>             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1st 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the  2nd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       3rd</a:t>
            </a: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2627313" y="1773238"/>
            <a:ext cx="5762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is</a:t>
            </a:r>
          </a:p>
          <a:p>
            <a:pPr marL="342900" indent="-342900">
              <a:spcBef>
                <a:spcPct val="20000"/>
              </a:spcBef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183307" name="Rectangle 11"/>
          <p:cNvSpPr>
            <a:spLocks noChangeArrowheads="1"/>
          </p:cNvSpPr>
          <p:nvPr/>
        </p:nvSpPr>
        <p:spPr bwMode="auto">
          <a:xfrm>
            <a:off x="2627313" y="3500438"/>
            <a:ext cx="5762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is</a:t>
            </a:r>
          </a:p>
          <a:p>
            <a:pPr marL="342900" indent="-342900">
              <a:spcBef>
                <a:spcPct val="20000"/>
              </a:spcBef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183308" name="Rectangle 12"/>
          <p:cNvSpPr>
            <a:spLocks noChangeArrowheads="1"/>
          </p:cNvSpPr>
          <p:nvPr/>
        </p:nvSpPr>
        <p:spPr bwMode="auto">
          <a:xfrm>
            <a:off x="2627313" y="5229225"/>
            <a:ext cx="5762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is</a:t>
            </a:r>
          </a:p>
          <a:p>
            <a:pPr marL="342900" indent="-342900">
              <a:spcBef>
                <a:spcPct val="20000"/>
              </a:spcBef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183309" name="Rectangle 13"/>
          <p:cNvSpPr>
            <a:spLocks noChangeArrowheads="1"/>
          </p:cNvSpPr>
          <p:nvPr/>
        </p:nvSpPr>
        <p:spPr bwMode="auto">
          <a:xfrm>
            <a:off x="3203575" y="1484313"/>
            <a:ext cx="18716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/>
              <a:t>             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1st 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the  2nd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       3rd</a:t>
            </a:r>
          </a:p>
        </p:txBody>
      </p:sp>
      <p:sp>
        <p:nvSpPr>
          <p:cNvPr id="183310" name="Rectangle 14"/>
          <p:cNvSpPr>
            <a:spLocks noChangeArrowheads="1"/>
          </p:cNvSpPr>
          <p:nvPr/>
        </p:nvSpPr>
        <p:spPr bwMode="auto">
          <a:xfrm>
            <a:off x="3276600" y="3213100"/>
            <a:ext cx="18716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/>
              <a:t>             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1st 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the  2nd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       3rd</a:t>
            </a:r>
          </a:p>
        </p:txBody>
      </p:sp>
      <p:sp>
        <p:nvSpPr>
          <p:cNvPr id="183311" name="Rectangle 15"/>
          <p:cNvSpPr>
            <a:spLocks noChangeArrowheads="1"/>
          </p:cNvSpPr>
          <p:nvPr/>
        </p:nvSpPr>
        <p:spPr bwMode="auto">
          <a:xfrm>
            <a:off x="3276600" y="4941888"/>
            <a:ext cx="18716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/>
              <a:t>             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1st 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the  2nd</a:t>
            </a:r>
          </a:p>
          <a:p>
            <a:pPr>
              <a:lnSpc>
                <a:spcPct val="80000"/>
              </a:lnSpc>
            </a:pPr>
            <a:r>
              <a:rPr lang="en-US" sz="3200" b="1">
                <a:latin typeface="Times New Roman" pitchFamily="18" charset="0"/>
              </a:rPr>
              <a:t>        3rd</a:t>
            </a:r>
          </a:p>
        </p:txBody>
      </p:sp>
      <p:sp>
        <p:nvSpPr>
          <p:cNvPr id="183312" name="Rectangle 16"/>
          <p:cNvSpPr>
            <a:spLocks noChangeArrowheads="1"/>
          </p:cNvSpPr>
          <p:nvPr/>
        </p:nvSpPr>
        <p:spPr bwMode="auto">
          <a:xfrm>
            <a:off x="5364163" y="1773238"/>
            <a:ext cx="32400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spring month.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5292725" y="3500438"/>
            <a:ext cx="32400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summer month.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5292725" y="5229225"/>
            <a:ext cx="32400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autumn month.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183315" name="Rectangle 19"/>
          <p:cNvSpPr>
            <a:spLocks noChangeArrowheads="1"/>
          </p:cNvSpPr>
          <p:nvPr/>
        </p:nvSpPr>
        <p:spPr bwMode="auto">
          <a:xfrm>
            <a:off x="468313" y="0"/>
            <a:ext cx="21590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December</a:t>
            </a:r>
          </a:p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January</a:t>
            </a:r>
          </a:p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February</a:t>
            </a:r>
            <a:endParaRPr lang="ru-RU" sz="32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3316" name="Rectangle 20"/>
          <p:cNvSpPr>
            <a:spLocks noChangeArrowheads="1"/>
          </p:cNvSpPr>
          <p:nvPr/>
        </p:nvSpPr>
        <p:spPr bwMode="auto">
          <a:xfrm>
            <a:off x="539750" y="1412875"/>
            <a:ext cx="16557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March</a:t>
            </a:r>
          </a:p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April</a:t>
            </a:r>
          </a:p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May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ru-RU" sz="32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83317" name="Rectangle 21"/>
          <p:cNvSpPr>
            <a:spLocks noChangeArrowheads="1"/>
          </p:cNvSpPr>
          <p:nvPr/>
        </p:nvSpPr>
        <p:spPr bwMode="auto">
          <a:xfrm>
            <a:off x="539750" y="3068638"/>
            <a:ext cx="20701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</a:rPr>
              <a:t>June</a:t>
            </a:r>
          </a:p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</a:rPr>
              <a:t>July</a:t>
            </a:r>
          </a:p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</a:rPr>
              <a:t>August</a:t>
            </a:r>
          </a:p>
        </p:txBody>
      </p:sp>
      <p:sp>
        <p:nvSpPr>
          <p:cNvPr id="183318" name="Rectangle 22"/>
          <p:cNvSpPr>
            <a:spLocks noChangeArrowheads="1"/>
          </p:cNvSpPr>
          <p:nvPr/>
        </p:nvSpPr>
        <p:spPr bwMode="auto">
          <a:xfrm>
            <a:off x="323850" y="4868863"/>
            <a:ext cx="2233613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FFCC00"/>
                </a:solidFill>
                <a:latin typeface="Times New Roman" pitchFamily="18" charset="0"/>
              </a:rPr>
              <a:t>September</a:t>
            </a:r>
          </a:p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FFCC00"/>
                </a:solidFill>
                <a:latin typeface="Times New Roman" pitchFamily="18" charset="0"/>
              </a:rPr>
              <a:t>October</a:t>
            </a:r>
          </a:p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FFCC00"/>
                </a:solidFill>
                <a:latin typeface="Times New Roman" pitchFamily="18" charset="0"/>
              </a:rPr>
              <a:t>November</a:t>
            </a:r>
          </a:p>
        </p:txBody>
      </p:sp>
      <p:pic>
        <p:nvPicPr>
          <p:cNvPr id="183325" name="Picture 29" descr="0_3812f_c94395f7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692150"/>
            <a:ext cx="1444625" cy="12192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3327" name="Picture 31" descr="0_5afba_2e339073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3860800"/>
            <a:ext cx="2171700" cy="16287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3328" name="Picture 32" descr="790e2e81ac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2349500"/>
            <a:ext cx="1169987" cy="1268413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3330" name="Picture 34" descr="cajscrfrgardenparty7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2349500"/>
            <a:ext cx="1079500" cy="93662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3332" name="Picture 36" descr="9458e131f7d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5637213"/>
            <a:ext cx="1666875" cy="12207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0" grpId="0"/>
      <p:bldP spid="183302" grpId="0"/>
      <p:bldP spid="183305" grpId="0"/>
      <p:bldP spid="183306" grpId="0"/>
      <p:bldP spid="183307" grpId="0"/>
      <p:bldP spid="183308" grpId="0"/>
      <p:bldP spid="183309" grpId="0"/>
      <p:bldP spid="183310" grpId="0"/>
      <p:bldP spid="183311" grpId="0"/>
      <p:bldP spid="183312" grpId="0"/>
      <p:bldP spid="183313" grpId="0"/>
      <p:bldP spid="183314" grpId="0"/>
      <p:bldP spid="183315" grpId="0"/>
      <p:bldP spid="183317" grpId="0"/>
      <p:bldP spid="1833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5587" name="Picture 3" descr="0_7bb8b_b519ac8a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1773238"/>
            <a:ext cx="1635125" cy="22764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5588" name="Picture 4" descr="69490747_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7500" y="1844675"/>
            <a:ext cx="1206500" cy="21415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5589" name="AutoShape 5"/>
          <p:cNvSpPr>
            <a:spLocks noChangeArrowheads="1"/>
          </p:cNvSpPr>
          <p:nvPr/>
        </p:nvSpPr>
        <p:spPr bwMode="auto">
          <a:xfrm>
            <a:off x="1619250" y="0"/>
            <a:ext cx="2952750" cy="836613"/>
          </a:xfrm>
          <a:prstGeom prst="wedgeRoundRectCallout">
            <a:avLst>
              <a:gd name="adj1" fmla="val -77097"/>
              <a:gd name="adj2" fmla="val 24354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What date is it today?</a:t>
            </a:r>
            <a:endParaRPr lang="ru-RU" sz="24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5590" name="AutoShape 6"/>
          <p:cNvSpPr>
            <a:spLocks noChangeArrowheads="1"/>
          </p:cNvSpPr>
          <p:nvPr/>
        </p:nvSpPr>
        <p:spPr bwMode="auto">
          <a:xfrm>
            <a:off x="4643438" y="260350"/>
            <a:ext cx="3529012" cy="863600"/>
          </a:xfrm>
          <a:prstGeom prst="wedgeRoundRectCallout">
            <a:avLst>
              <a:gd name="adj1" fmla="val 59310"/>
              <a:gd name="adj2" fmla="val 18713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latin typeface="Times New Roman" pitchFamily="18" charset="0"/>
                <a:cs typeface="Arial" charset="0"/>
              </a:rPr>
              <a:t>Today is the … of …</a:t>
            </a:r>
          </a:p>
          <a:p>
            <a:pPr algn="ctr"/>
            <a:endParaRPr lang="ru-RU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195591" name="AutoShape 7"/>
          <p:cNvSpPr>
            <a:spLocks noChangeArrowheads="1"/>
          </p:cNvSpPr>
          <p:nvPr/>
        </p:nvSpPr>
        <p:spPr bwMode="auto">
          <a:xfrm>
            <a:off x="1692275" y="1052513"/>
            <a:ext cx="3167063" cy="1223962"/>
          </a:xfrm>
          <a:prstGeom prst="wedgeRoundRectCallout">
            <a:avLst>
              <a:gd name="adj1" fmla="val -77167"/>
              <a:gd name="adj2" fmla="val 6517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latin typeface="Times New Roman" pitchFamily="18" charset="0"/>
                <a:cs typeface="Arial" charset="0"/>
              </a:rPr>
              <a:t>What is the 1</a:t>
            </a:r>
            <a:r>
              <a:rPr lang="en-US" sz="2400" b="1" baseline="30000">
                <a:latin typeface="Times New Roman" pitchFamily="18" charset="0"/>
                <a:cs typeface="Arial" charset="0"/>
              </a:rPr>
              <a:t>st</a:t>
            </a:r>
            <a:r>
              <a:rPr lang="en-US" sz="2400" b="1">
                <a:latin typeface="Times New Roman" pitchFamily="18" charset="0"/>
                <a:cs typeface="Arial" charset="0"/>
              </a:rPr>
              <a:t>/2</a:t>
            </a:r>
            <a:r>
              <a:rPr lang="en-US" sz="2400" b="1" baseline="30000">
                <a:latin typeface="Times New Roman" pitchFamily="18" charset="0"/>
                <a:cs typeface="Arial" charset="0"/>
              </a:rPr>
              <a:t>nd</a:t>
            </a:r>
            <a:r>
              <a:rPr lang="en-US" sz="2400" b="1">
                <a:latin typeface="Times New Roman" pitchFamily="18" charset="0"/>
                <a:cs typeface="Arial" charset="0"/>
              </a:rPr>
              <a:t>/3</a:t>
            </a:r>
            <a:r>
              <a:rPr lang="en-US" sz="2400" b="1" baseline="30000">
                <a:latin typeface="Times New Roman" pitchFamily="18" charset="0"/>
                <a:cs typeface="Arial" charset="0"/>
              </a:rPr>
              <a:t>rd</a:t>
            </a:r>
            <a:r>
              <a:rPr lang="en-US" sz="2400" b="1">
                <a:latin typeface="Times New Roman" pitchFamily="18" charset="0"/>
                <a:cs typeface="Arial" charset="0"/>
              </a:rPr>
              <a:t>/4</a:t>
            </a:r>
            <a:r>
              <a:rPr lang="en-US" sz="2400" b="1" baseline="30000">
                <a:latin typeface="Times New Roman" pitchFamily="18" charset="0"/>
                <a:cs typeface="Arial" charset="0"/>
              </a:rPr>
              <a:t>th</a:t>
            </a:r>
            <a:r>
              <a:rPr lang="en-US" sz="2400" b="1">
                <a:latin typeface="Times New Roman" pitchFamily="18" charset="0"/>
                <a:cs typeface="Arial" charset="0"/>
              </a:rPr>
              <a:t> season of the year?</a:t>
            </a:r>
            <a:endParaRPr lang="ru-RU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195592" name="AutoShape 8"/>
          <p:cNvSpPr>
            <a:spLocks noChangeArrowheads="1"/>
          </p:cNvSpPr>
          <p:nvPr/>
        </p:nvSpPr>
        <p:spPr bwMode="auto">
          <a:xfrm>
            <a:off x="1763713" y="5300663"/>
            <a:ext cx="3671887" cy="647700"/>
          </a:xfrm>
          <a:prstGeom prst="wedgeRoundRectCallout">
            <a:avLst>
              <a:gd name="adj1" fmla="val -76287"/>
              <a:gd name="adj2" fmla="val -48921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When is your birthday?</a:t>
            </a:r>
          </a:p>
        </p:txBody>
      </p:sp>
      <p:sp>
        <p:nvSpPr>
          <p:cNvPr id="195593" name="AutoShape 9"/>
          <p:cNvSpPr>
            <a:spLocks noChangeArrowheads="1"/>
          </p:cNvSpPr>
          <p:nvPr/>
        </p:nvSpPr>
        <p:spPr bwMode="auto">
          <a:xfrm>
            <a:off x="3779838" y="6065838"/>
            <a:ext cx="3816350" cy="792162"/>
          </a:xfrm>
          <a:prstGeom prst="wedgeRoundRectCallout">
            <a:avLst>
              <a:gd name="adj1" fmla="val 74083"/>
              <a:gd name="adj2" fmla="val -52094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My birthday is on the … of …</a:t>
            </a:r>
          </a:p>
        </p:txBody>
      </p:sp>
      <p:sp>
        <p:nvSpPr>
          <p:cNvPr id="195594" name="AutoShape 10"/>
          <p:cNvSpPr>
            <a:spLocks noChangeArrowheads="1"/>
          </p:cNvSpPr>
          <p:nvPr/>
        </p:nvSpPr>
        <p:spPr bwMode="auto">
          <a:xfrm>
            <a:off x="5219700" y="2060575"/>
            <a:ext cx="2663825" cy="936625"/>
          </a:xfrm>
          <a:prstGeom prst="wedgeRoundRectCallout">
            <a:avLst>
              <a:gd name="adj1" fmla="val 74019"/>
              <a:gd name="adj2" fmla="val -2356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The 1</a:t>
            </a:r>
            <a:r>
              <a:rPr lang="en-US" sz="2400" b="1" baseline="30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st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/2</a:t>
            </a:r>
            <a:r>
              <a:rPr lang="en-US" sz="2400" b="1" baseline="30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nd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/3</a:t>
            </a:r>
            <a:r>
              <a:rPr lang="en-US" sz="2400" b="1" baseline="30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rd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/4</a:t>
            </a:r>
            <a:r>
              <a:rPr lang="en-US" sz="2400" b="1" baseline="30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season is …</a:t>
            </a:r>
            <a:endParaRPr lang="ru-RU" sz="24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5595" name="AutoShape 11"/>
          <p:cNvSpPr>
            <a:spLocks noChangeArrowheads="1"/>
          </p:cNvSpPr>
          <p:nvPr/>
        </p:nvSpPr>
        <p:spPr bwMode="auto">
          <a:xfrm>
            <a:off x="1908175" y="2781300"/>
            <a:ext cx="3455988" cy="1368425"/>
          </a:xfrm>
          <a:prstGeom prst="wedgeRoundRectCallout">
            <a:avLst>
              <a:gd name="adj1" fmla="val -81282"/>
              <a:gd name="adj2" fmla="val -7401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latin typeface="Times New Roman" pitchFamily="18" charset="0"/>
                <a:cs typeface="Arial" charset="0"/>
              </a:rPr>
              <a:t>What are the winter/spring/summer/autumn months?</a:t>
            </a:r>
            <a:endParaRPr lang="ru-RU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195596" name="AutoShape 12"/>
          <p:cNvSpPr>
            <a:spLocks noChangeArrowheads="1"/>
          </p:cNvSpPr>
          <p:nvPr/>
        </p:nvSpPr>
        <p:spPr bwMode="auto">
          <a:xfrm>
            <a:off x="4427538" y="4292600"/>
            <a:ext cx="4321175" cy="935038"/>
          </a:xfrm>
          <a:prstGeom prst="wedgeRoundRectCallout">
            <a:avLst>
              <a:gd name="adj1" fmla="val 44120"/>
              <a:gd name="adj2" fmla="val -26103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latin typeface="Times New Roman" pitchFamily="18" charset="0"/>
              </a:rPr>
              <a:t>The winter/spring/summer/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autumn months are …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95599" name="AutoShape 1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642620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9" grpId="0" animBg="1"/>
      <p:bldP spid="195590" grpId="0" animBg="1"/>
      <p:bldP spid="195591" grpId="0" animBg="1"/>
      <p:bldP spid="195592" grpId="0" animBg="1"/>
      <p:bldP spid="195593" grpId="0" animBg="1"/>
      <p:bldP spid="195594" grpId="0" animBg="1"/>
      <p:bldP spid="195595" grpId="0" animBg="1"/>
      <p:bldP spid="19559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bric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4627" name="Picture 3" descr="0_6d427_c1136db8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0"/>
            <a:ext cx="7056438" cy="6624638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4630" name="Picture 6" descr="d180d0b8d181d183d0bdd0bed0ba1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2275" y="2349500"/>
            <a:ext cx="3641725" cy="45085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4632" name="Picture 8" descr="ecol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32163"/>
            <a:ext cx="3743325" cy="3525837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4635" name="AutoShape 11"/>
          <p:cNvSpPr>
            <a:spLocks noChangeArrowheads="1"/>
          </p:cNvSpPr>
          <p:nvPr/>
        </p:nvSpPr>
        <p:spPr bwMode="auto">
          <a:xfrm>
            <a:off x="1979613" y="549275"/>
            <a:ext cx="4105275" cy="2159000"/>
          </a:xfrm>
          <a:prstGeom prst="wedgeRoundRectCallout">
            <a:avLst>
              <a:gd name="adj1" fmla="val 81361"/>
              <a:gd name="adj2" fmla="val 13816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4400" b="1">
                <a:latin typeface="Times New Roman" pitchFamily="18" charset="0"/>
              </a:rPr>
              <a:t>Thank you for the lesson! Good-bye!</a:t>
            </a:r>
            <a:endParaRPr lang="ru-RU" sz="4400" b="1">
              <a:latin typeface="Times New Roman" pitchFamily="18" charset="0"/>
            </a:endParaRPr>
          </a:p>
        </p:txBody>
      </p:sp>
      <p:pic>
        <p:nvPicPr>
          <p:cNvPr id="154638" name="Picture 14" descr="tHANK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</p:spPr>
      </p:pic>
      <p:pic>
        <p:nvPicPr>
          <p:cNvPr id="154639" name="Picture 15" descr="d180d0b8d181d183d0bdd0bed0ba16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56425" y="3213100"/>
            <a:ext cx="2187575" cy="27082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zvono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3187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30663" y="404813"/>
            <a:ext cx="5113337" cy="50815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908050"/>
            <a:ext cx="4032250" cy="1944688"/>
          </a:xfrm>
          <a:noFill/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ru-RU" sz="4000" b="1">
                <a:solidFill>
                  <a:schemeClr val="bg1"/>
                </a:solidFill>
                <a:latin typeface="Times New Roman" pitchFamily="18" charset="0"/>
              </a:rPr>
              <a:t>от 4-х 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4000" b="1">
                <a:solidFill>
                  <a:schemeClr val="bg1"/>
                </a:solidFill>
                <a:latin typeface="Times New Roman" pitchFamily="18" charset="0"/>
              </a:rPr>
              <a:t>до бесконечности</a:t>
            </a:r>
            <a:r>
              <a:rPr lang="ru-RU" b="1">
                <a:solidFill>
                  <a:schemeClr val="bg1"/>
                </a:solidFill>
              </a:rPr>
              <a:t>   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endParaRPr lang="ru-RU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93189" name="Picture 5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00750" y="2708275"/>
            <a:ext cx="2792413" cy="34575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31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7704138" cy="452596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four  -  the four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    (the 4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five - the 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fif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   (the 5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six – the six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 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  (the 6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 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eight - the eigh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 </a:t>
            </a:r>
            <a:r>
              <a:rPr lang="en-US" sz="4400" b="1">
                <a:latin typeface="Times New Roman" pitchFamily="18" charset="0"/>
              </a:rPr>
              <a:t>(the 8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nine - the nin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(the 9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endParaRPr lang="en-US" sz="4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642350" cy="452596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twelve - the twelf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(the 12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)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thirteen - the  thirteen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(the 13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fifteen - the fifteen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(the 15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twenty - the twentie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(the 20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one hundred – 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   </a:t>
            </a:r>
            <a:r>
              <a:rPr lang="ru-RU" sz="4400" b="1">
                <a:latin typeface="Times New Roman" pitchFamily="18" charset="0"/>
              </a:rPr>
              <a:t>         </a:t>
            </a:r>
            <a:r>
              <a:rPr lang="en-US" sz="4400" b="1">
                <a:latin typeface="Times New Roman" pitchFamily="18" charset="0"/>
              </a:rPr>
              <a:t>the one hundred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US" sz="4400" b="1">
                <a:latin typeface="Times New Roman" pitchFamily="18" charset="0"/>
              </a:rPr>
              <a:t> </a:t>
            </a:r>
            <a:endParaRPr lang="ru-RU" sz="4400" b="1"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4400" b="1">
                <a:latin typeface="Times New Roman" pitchFamily="18" charset="0"/>
              </a:rPr>
              <a:t>                       </a:t>
            </a:r>
            <a:r>
              <a:rPr lang="en-US" sz="4400" b="1">
                <a:latin typeface="Times New Roman" pitchFamily="18" charset="0"/>
              </a:rPr>
              <a:t>(the 100</a:t>
            </a:r>
            <a:r>
              <a:rPr lang="en-US" sz="4400" b="1" baseline="30000">
                <a:latin typeface="Times New Roman" pitchFamily="18" charset="0"/>
              </a:rPr>
              <a:t>th</a:t>
            </a:r>
            <a:r>
              <a:rPr lang="en-US" sz="4000" b="1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endParaRPr lang="ru-RU" sz="4000" b="1">
              <a:latin typeface="Times New Roman" pitchFamily="18" charset="0"/>
            </a:endParaRPr>
          </a:p>
        </p:txBody>
      </p:sp>
      <p:pic>
        <p:nvPicPr>
          <p:cNvPr id="92165" name="Picture 5" descr="d180d0b8d181d183d0bdd0bed0ba1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7913" y="2708275"/>
            <a:ext cx="3349625" cy="41497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166" name="AutoShape 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ri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59" name="Picture 3" descr="0_6d427_c1136db8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3050"/>
            <a:ext cx="8353425" cy="65849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250" y="260350"/>
            <a:ext cx="5843588" cy="1143000"/>
          </a:xfrm>
          <a:noFill/>
          <a:ln/>
        </p:spPr>
        <p:txBody>
          <a:bodyPr/>
          <a:lstStyle/>
          <a:p>
            <a:r>
              <a:rPr lang="ru-RU" b="1" u="sng">
                <a:solidFill>
                  <a:schemeClr val="bg1"/>
                </a:solidFill>
                <a:latin typeface="Times New Roman" pitchFamily="18" charset="0"/>
              </a:rPr>
              <a:t>Исключения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42988" y="1125538"/>
            <a:ext cx="6697662" cy="295275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one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- the 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</a:rPr>
              <a:t>first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(the 1</a:t>
            </a:r>
            <a:r>
              <a:rPr lang="en-US" sz="4800" b="1" baseline="30000">
                <a:solidFill>
                  <a:schemeClr val="bg1"/>
                </a:solidFill>
                <a:latin typeface="Times New Roman" pitchFamily="18" charset="0"/>
              </a:rPr>
              <a:t>st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two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the 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</a:rPr>
              <a:t>second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(the 2</a:t>
            </a:r>
            <a:r>
              <a:rPr lang="en-US" sz="4800" b="1" baseline="30000">
                <a:solidFill>
                  <a:schemeClr val="bg1"/>
                </a:solidFill>
                <a:latin typeface="Times New Roman" pitchFamily="18" charset="0"/>
              </a:rPr>
              <a:t>nd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three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the 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</a:rPr>
              <a:t>third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(the 3</a:t>
            </a:r>
            <a:r>
              <a:rPr lang="en-US" sz="4800" b="1" baseline="30000">
                <a:solidFill>
                  <a:schemeClr val="bg1"/>
                </a:solidFill>
                <a:latin typeface="Times New Roman" pitchFamily="18" charset="0"/>
              </a:rPr>
              <a:t>rd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5062" name="Picture 6" descr="d180d0b8d181d183d0bdd0bed0ba1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068638"/>
            <a:ext cx="3060700" cy="37893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063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0"/>
            <a:ext cx="684212" cy="431800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dosk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1843" name="Picture 3" descr="tim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4300" y="188913"/>
            <a:ext cx="1152525" cy="1152525"/>
          </a:xfrm>
          <a:prstGeom prst="rect">
            <a:avLst/>
          </a:prstGeom>
          <a:noFill/>
          <a:effectLst/>
        </p:spPr>
      </p:pic>
      <p:pic>
        <p:nvPicPr>
          <p:cNvPr id="291844" name="Picture 4" descr="FYH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8263" y="0"/>
            <a:ext cx="1760537" cy="206057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91845" name="Picture 5" descr="FYH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3850" y="0"/>
            <a:ext cx="1716088" cy="20605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91846" name="Picture 6" descr="0_61227_1975625d_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652963"/>
            <a:ext cx="9144000" cy="2205037"/>
          </a:xfrm>
          <a:prstGeom prst="rect">
            <a:avLst/>
          </a:prstGeom>
          <a:noFill/>
        </p:spPr>
      </p:pic>
      <p:sp>
        <p:nvSpPr>
          <p:cNvPr id="291847" name="Rectangle 7"/>
          <p:cNvSpPr>
            <a:spLocks noChangeArrowheads="1"/>
          </p:cNvSpPr>
          <p:nvPr/>
        </p:nvSpPr>
        <p:spPr bwMode="auto">
          <a:xfrm>
            <a:off x="0" y="5661025"/>
            <a:ext cx="9144000" cy="144463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91848" name="Picture 8" descr="238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3933825"/>
            <a:ext cx="1655762" cy="2574925"/>
          </a:xfrm>
          <a:prstGeom prst="rect">
            <a:avLst/>
          </a:prstGeom>
          <a:noFill/>
        </p:spPr>
      </p:pic>
      <p:pic>
        <p:nvPicPr>
          <p:cNvPr id="291849" name="Picture 9" descr="1289567588_137337209_3----128956758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52413" y="3933825"/>
            <a:ext cx="3240088" cy="3500438"/>
          </a:xfrm>
          <a:prstGeom prst="rect">
            <a:avLst/>
          </a:prstGeom>
          <a:noFill/>
        </p:spPr>
      </p:pic>
      <p:sp>
        <p:nvSpPr>
          <p:cNvPr id="291850" name="Rectangle 10"/>
          <p:cNvSpPr>
            <a:spLocks noGrp="1" noChangeArrowheads="1"/>
          </p:cNvSpPr>
          <p:nvPr>
            <p:ph type="title"/>
          </p:nvPr>
        </p:nvSpPr>
        <p:spPr>
          <a:xfrm>
            <a:off x="2268538" y="1989138"/>
            <a:ext cx="4043362" cy="633412"/>
          </a:xfrm>
          <a:noFill/>
          <a:ln/>
        </p:spPr>
        <p:txBody>
          <a:bodyPr/>
          <a:lstStyle/>
          <a:p>
            <a:r>
              <a:rPr lang="en-US" sz="4000">
                <a:solidFill>
                  <a:schemeClr val="bg1"/>
                </a:solidFill>
                <a:latin typeface="Blackadder ITC" pitchFamily="82" charset="0"/>
              </a:rPr>
              <a:t>Today  is  the …  of …</a:t>
            </a:r>
            <a:br>
              <a:rPr lang="en-US" sz="4000">
                <a:solidFill>
                  <a:schemeClr val="bg1"/>
                </a:solidFill>
                <a:latin typeface="Blackadder ITC" pitchFamily="82" charset="0"/>
              </a:rPr>
            </a:br>
            <a:endParaRPr lang="ru-RU" sz="400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291851" name="Rectangle 11"/>
          <p:cNvSpPr>
            <a:spLocks noChangeArrowheads="1"/>
          </p:cNvSpPr>
          <p:nvPr/>
        </p:nvSpPr>
        <p:spPr bwMode="auto">
          <a:xfrm>
            <a:off x="3492500" y="2420938"/>
            <a:ext cx="159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Blackadder ITC" pitchFamily="82" charset="0"/>
              </a:rPr>
              <a:t>It  is …</a:t>
            </a:r>
            <a:endParaRPr lang="ru-RU" sz="4000">
              <a:solidFill>
                <a:schemeClr val="bg1"/>
              </a:solidFill>
              <a:latin typeface="Blackadder ITC" pitchFamily="82" charset="0"/>
            </a:endParaRPr>
          </a:p>
        </p:txBody>
      </p:sp>
      <p:pic>
        <p:nvPicPr>
          <p:cNvPr id="291852" name="Picture 12" descr="UefIc3cbff34bd8edaa0ba4bce4aae3f8533_600x600_displa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47813" y="3860800"/>
            <a:ext cx="1116012" cy="1116013"/>
          </a:xfrm>
          <a:prstGeom prst="rect">
            <a:avLst/>
          </a:prstGeom>
          <a:noFill/>
        </p:spPr>
      </p:pic>
      <p:pic>
        <p:nvPicPr>
          <p:cNvPr id="291853" name="Picture 13" descr="0_5f755_e92a13e1_X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0113" y="4221163"/>
            <a:ext cx="900112" cy="457200"/>
          </a:xfrm>
          <a:prstGeom prst="rect">
            <a:avLst/>
          </a:prstGeom>
          <a:noFill/>
        </p:spPr>
      </p:pic>
      <p:pic>
        <p:nvPicPr>
          <p:cNvPr id="291854" name="Picture 14" descr="0_6d34c_1bb10d84_X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8313" y="4292600"/>
            <a:ext cx="542925" cy="620713"/>
          </a:xfrm>
          <a:prstGeom prst="rect">
            <a:avLst/>
          </a:prstGeom>
          <a:noFill/>
        </p:spPr>
      </p:pic>
      <p:pic>
        <p:nvPicPr>
          <p:cNvPr id="291855" name="Picture 15" descr="55183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997075" y="2708275"/>
            <a:ext cx="1997075" cy="4149725"/>
          </a:xfrm>
          <a:prstGeom prst="rect">
            <a:avLst/>
          </a:prstGeom>
          <a:noFill/>
        </p:spPr>
      </p:pic>
      <p:pic>
        <p:nvPicPr>
          <p:cNvPr id="291856" name="Picture 16" descr="1780256-b38f45eec544558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427663" y="3213100"/>
            <a:ext cx="3716337" cy="3932238"/>
          </a:xfrm>
          <a:prstGeom prst="rect">
            <a:avLst/>
          </a:prstGeom>
          <a:noFill/>
        </p:spPr>
      </p:pic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2700338" y="404813"/>
            <a:ext cx="4103687" cy="1512887"/>
          </a:xfrm>
          <a:prstGeom prst="wedgeRoundRectCallout">
            <a:avLst>
              <a:gd name="adj1" fmla="val -44431"/>
              <a:gd name="adj2" fmla="val 15031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Good morning, children. What date is it today?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1858" name="AutoShape 18"/>
          <p:cNvSpPr>
            <a:spLocks noChangeArrowheads="1"/>
          </p:cNvSpPr>
          <p:nvPr/>
        </p:nvSpPr>
        <p:spPr bwMode="auto">
          <a:xfrm>
            <a:off x="3348038" y="2060575"/>
            <a:ext cx="3240087" cy="1081088"/>
          </a:xfrm>
          <a:prstGeom prst="wedgeRoundRectCallout">
            <a:avLst>
              <a:gd name="adj1" fmla="val 87481"/>
              <a:gd name="adj2" fmla="val 22577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Today is the … of …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91859" name="AutoShape 19"/>
          <p:cNvSpPr>
            <a:spLocks noChangeArrowheads="1"/>
          </p:cNvSpPr>
          <p:nvPr/>
        </p:nvSpPr>
        <p:spPr bwMode="auto">
          <a:xfrm>
            <a:off x="3419475" y="476250"/>
            <a:ext cx="3097213" cy="1081088"/>
          </a:xfrm>
          <a:prstGeom prst="wedgeRoundRectCallout">
            <a:avLst>
              <a:gd name="adj1" fmla="val -67120"/>
              <a:gd name="adj2" fmla="val 22430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What day of the week is it today?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91860" name="AutoShape 20"/>
          <p:cNvSpPr>
            <a:spLocks noChangeArrowheads="1"/>
          </p:cNvSpPr>
          <p:nvPr/>
        </p:nvSpPr>
        <p:spPr bwMode="auto">
          <a:xfrm>
            <a:off x="3419475" y="2060575"/>
            <a:ext cx="2879725" cy="576263"/>
          </a:xfrm>
          <a:prstGeom prst="wedgeRoundRectCallout">
            <a:avLst>
              <a:gd name="adj1" fmla="val 85060"/>
              <a:gd name="adj2" fmla="val 25027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It is … today.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91861" name="AutoShape 21"/>
          <p:cNvSpPr>
            <a:spLocks noChangeArrowheads="1"/>
          </p:cNvSpPr>
          <p:nvPr/>
        </p:nvSpPr>
        <p:spPr bwMode="auto">
          <a:xfrm>
            <a:off x="3132138" y="188913"/>
            <a:ext cx="4572000" cy="1943100"/>
          </a:xfrm>
          <a:prstGeom prst="wedgeRoundRectCallout">
            <a:avLst>
              <a:gd name="adj1" fmla="val -54690"/>
              <a:gd name="adj2" fmla="val 1160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Today we are going to talk about your birthdays.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When is your birthday, Nick?</a:t>
            </a:r>
            <a:endParaRPr lang="ru-RU" sz="2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</a:endParaRPr>
          </a:p>
        </p:txBody>
      </p:sp>
      <p:sp>
        <p:nvSpPr>
          <p:cNvPr id="291862" name="AutoShape 22"/>
          <p:cNvSpPr>
            <a:spLocks noChangeArrowheads="1"/>
          </p:cNvSpPr>
          <p:nvPr/>
        </p:nvSpPr>
        <p:spPr bwMode="auto">
          <a:xfrm>
            <a:off x="3419475" y="2349500"/>
            <a:ext cx="3097213" cy="1366838"/>
          </a:xfrm>
          <a:prstGeom prst="wedgeRoundRectCallout">
            <a:avLst>
              <a:gd name="adj1" fmla="val 45949"/>
              <a:gd name="adj2" fmla="val 13513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My birthday is on the 3</a:t>
            </a:r>
            <a:r>
              <a:rPr lang="en-US" sz="2800" b="1" baseline="30000">
                <a:latin typeface="Times New Roman" pitchFamily="18" charset="0"/>
                <a:cs typeface="Arial" charset="0"/>
              </a:rPr>
              <a:t>rd</a:t>
            </a:r>
            <a:r>
              <a:rPr lang="en-US" sz="2800" b="1">
                <a:latin typeface="Times New Roman" pitchFamily="18" charset="0"/>
                <a:cs typeface="Arial" charset="0"/>
              </a:rPr>
              <a:t> of August.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291863" name="AutoShape 23"/>
          <p:cNvSpPr>
            <a:spLocks noChangeArrowheads="1"/>
          </p:cNvSpPr>
          <p:nvPr/>
        </p:nvSpPr>
        <p:spPr bwMode="auto">
          <a:xfrm>
            <a:off x="3635375" y="333375"/>
            <a:ext cx="3600450" cy="1295400"/>
          </a:xfrm>
          <a:prstGeom prst="wedgeRoundRectCallout">
            <a:avLst>
              <a:gd name="adj1" fmla="val -69972"/>
              <a:gd name="adj2" fmla="val 18799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And when is your birthday, Ann?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1864" name="AutoShape 24"/>
          <p:cNvSpPr>
            <a:spLocks noChangeArrowheads="1"/>
          </p:cNvSpPr>
          <p:nvPr/>
        </p:nvSpPr>
        <p:spPr bwMode="auto">
          <a:xfrm>
            <a:off x="3708400" y="1773238"/>
            <a:ext cx="3095625" cy="1439862"/>
          </a:xfrm>
          <a:prstGeom prst="wedgeRoundRectCallout">
            <a:avLst>
              <a:gd name="adj1" fmla="val 84972"/>
              <a:gd name="adj2" fmla="val 17656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My birthday is on the 21</a:t>
            </a:r>
            <a:r>
              <a:rPr lang="en-US" sz="2800" b="1" baseline="30000">
                <a:latin typeface="Times New Roman" pitchFamily="18" charset="0"/>
                <a:cs typeface="Arial" charset="0"/>
              </a:rPr>
              <a:t>st</a:t>
            </a:r>
            <a:r>
              <a:rPr lang="en-US" sz="2800" b="1">
                <a:latin typeface="Times New Roman" pitchFamily="18" charset="0"/>
                <a:cs typeface="Arial" charset="0"/>
              </a:rPr>
              <a:t> of April.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291865" name="AutoShape 25"/>
          <p:cNvSpPr>
            <a:spLocks noChangeArrowheads="1"/>
          </p:cNvSpPr>
          <p:nvPr/>
        </p:nvSpPr>
        <p:spPr bwMode="auto">
          <a:xfrm>
            <a:off x="3708400" y="188913"/>
            <a:ext cx="3600450" cy="1008062"/>
          </a:xfrm>
          <a:prstGeom prst="wedgeRoundRectCallout">
            <a:avLst>
              <a:gd name="adj1" fmla="val -70681"/>
              <a:gd name="adj2" fmla="val 27251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And when is your birthday, Liz?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1866" name="AutoShape 26"/>
          <p:cNvSpPr>
            <a:spLocks noChangeArrowheads="1"/>
          </p:cNvSpPr>
          <p:nvPr/>
        </p:nvSpPr>
        <p:spPr bwMode="auto">
          <a:xfrm>
            <a:off x="3708400" y="1341438"/>
            <a:ext cx="3095625" cy="1439862"/>
          </a:xfrm>
          <a:prstGeom prst="wedgeRoundRectCallout">
            <a:avLst>
              <a:gd name="adj1" fmla="val 104667"/>
              <a:gd name="adj2" fmla="val 12706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My birthday is on the  15</a:t>
            </a:r>
            <a:r>
              <a:rPr lang="en-US" sz="2800" b="1" baseline="30000">
                <a:latin typeface="Times New Roman" pitchFamily="18" charset="0"/>
                <a:cs typeface="Arial" charset="0"/>
              </a:rPr>
              <a:t>th</a:t>
            </a:r>
            <a:r>
              <a:rPr lang="en-US" sz="2800" b="1">
                <a:latin typeface="Times New Roman" pitchFamily="18" charset="0"/>
                <a:cs typeface="Arial" charset="0"/>
              </a:rPr>
              <a:t> of November.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291867" name="AutoShape 27"/>
          <p:cNvSpPr>
            <a:spLocks noChangeArrowheads="1"/>
          </p:cNvSpPr>
          <p:nvPr/>
        </p:nvSpPr>
        <p:spPr bwMode="auto">
          <a:xfrm>
            <a:off x="3708400" y="188913"/>
            <a:ext cx="3600450" cy="1008062"/>
          </a:xfrm>
          <a:prstGeom prst="wedgeRoundRectCallout">
            <a:avLst>
              <a:gd name="adj1" fmla="val -71208"/>
              <a:gd name="adj2" fmla="val 27000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And when is your birthday, Tom?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1868" name="AutoShape 28"/>
          <p:cNvSpPr>
            <a:spLocks noChangeArrowheads="1"/>
          </p:cNvSpPr>
          <p:nvPr/>
        </p:nvSpPr>
        <p:spPr bwMode="auto">
          <a:xfrm>
            <a:off x="3492500" y="1412875"/>
            <a:ext cx="4213225" cy="1871663"/>
          </a:xfrm>
          <a:prstGeom prst="wedgeRoundRectCallout">
            <a:avLst>
              <a:gd name="adj1" fmla="val 39565"/>
              <a:gd name="adj2" fmla="val 7790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I was born on the 29</a:t>
            </a:r>
            <a:r>
              <a:rPr lang="en-US" sz="2800" b="1" baseline="30000">
                <a:latin typeface="Times New Roman" pitchFamily="18" charset="0"/>
                <a:cs typeface="Arial" charset="0"/>
              </a:rPr>
              <a:t>th</a:t>
            </a:r>
            <a:r>
              <a:rPr lang="en-US" sz="2800" b="1">
                <a:latin typeface="Times New Roman" pitchFamily="18" charset="0"/>
                <a:cs typeface="Arial" charset="0"/>
              </a:rPr>
              <a:t> of February. So I have my birthday only once in four years. 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291869" name="AutoShape 29"/>
          <p:cNvSpPr>
            <a:spLocks noChangeArrowheads="1"/>
          </p:cNvSpPr>
          <p:nvPr/>
        </p:nvSpPr>
        <p:spPr bwMode="auto">
          <a:xfrm>
            <a:off x="3779838" y="260350"/>
            <a:ext cx="3889375" cy="2016125"/>
          </a:xfrm>
          <a:prstGeom prst="wedgeRoundRectCallout">
            <a:avLst>
              <a:gd name="adj1" fmla="val -71958"/>
              <a:gd name="adj2" fmla="val 10740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Really?! That’s fine! We’ll give you your birthday  gifts only once in four years too.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291870" name="Picture 30" descr="65ffa16fe2e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076825" y="3284538"/>
            <a:ext cx="2679700" cy="3573462"/>
          </a:xfrm>
          <a:prstGeom prst="rect">
            <a:avLst/>
          </a:prstGeom>
          <a:noFill/>
        </p:spPr>
      </p:pic>
      <p:sp>
        <p:nvSpPr>
          <p:cNvPr id="291871" name="AutoShape 3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6426200"/>
            <a:ext cx="684212" cy="431800"/>
          </a:xfrm>
          <a:prstGeom prst="actionButtonHome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zvono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8889E-6 2.60116E-6 L 0.41233 -0.0085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91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1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1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1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1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1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1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1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1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1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9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9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50" grpId="0"/>
      <p:bldP spid="291851" grpId="0"/>
      <p:bldP spid="291857" grpId="0" animBg="1"/>
      <p:bldP spid="291857" grpId="1" animBg="1"/>
      <p:bldP spid="291858" grpId="0" animBg="1"/>
      <p:bldP spid="291858" grpId="1" animBg="1"/>
      <p:bldP spid="291859" grpId="0" animBg="1"/>
      <p:bldP spid="291859" grpId="1" animBg="1"/>
      <p:bldP spid="291860" grpId="0" animBg="1"/>
      <p:bldP spid="291860" grpId="1" animBg="1"/>
      <p:bldP spid="291861" grpId="0" animBg="1"/>
      <p:bldP spid="291861" grpId="1" animBg="1"/>
      <p:bldP spid="291862" grpId="0" animBg="1"/>
      <p:bldP spid="291862" grpId="1" animBg="1"/>
      <p:bldP spid="291863" grpId="0" animBg="1"/>
      <p:bldP spid="291863" grpId="1" animBg="1"/>
      <p:bldP spid="291864" grpId="0" animBg="1"/>
      <p:bldP spid="291864" grpId="1" animBg="1"/>
      <p:bldP spid="291865" grpId="0" animBg="1"/>
      <p:bldP spid="291865" grpId="1" animBg="1"/>
      <p:bldP spid="291866" grpId="0" animBg="1"/>
      <p:bldP spid="291866" grpId="1" animBg="1"/>
      <p:bldP spid="291867" grpId="0" animBg="1"/>
      <p:bldP spid="291867" grpId="1" animBg="1"/>
      <p:bldP spid="291868" grpId="0" animBg="1"/>
      <p:bldP spid="291868" grpId="1" animBg="1"/>
      <p:bldP spid="291869" grpId="0" animBg="1"/>
      <p:bldP spid="29186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5874a9d6e2f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82588"/>
            <a:ext cx="9144000" cy="7240588"/>
          </a:xfrm>
          <a:prstGeom prst="rect">
            <a:avLst/>
          </a:prstGeom>
          <a:noFill/>
        </p:spPr>
      </p:pic>
      <p:pic>
        <p:nvPicPr>
          <p:cNvPr id="141315" name="Picture 3" descr="59b31bc612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-2043113"/>
            <a:ext cx="2095500" cy="7956551"/>
          </a:xfrm>
          <a:prstGeom prst="rect">
            <a:avLst/>
          </a:prstGeom>
          <a:noFill/>
        </p:spPr>
      </p:pic>
      <p:sp>
        <p:nvSpPr>
          <p:cNvPr id="141316" name="WordArt 4" descr="Штриховой вертикальный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8208962" cy="20161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dash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 Black"/>
              </a:rPr>
              <a:t>AT  THE  ZOO</a:t>
            </a:r>
            <a:endParaRPr lang="ru-RU" sz="3600" b="1" kern="10">
              <a:ln w="28575">
                <a:solidFill>
                  <a:srgbClr val="000000"/>
                </a:solidFill>
                <a:round/>
                <a:headEnd/>
                <a:tailEnd/>
              </a:ln>
              <a:pattFill prst="dash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41317" name="Picture 5" descr="0408_5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5256213"/>
            <a:ext cx="2519363" cy="1601787"/>
          </a:xfrm>
          <a:prstGeom prst="rect">
            <a:avLst/>
          </a:prstGeom>
          <a:noFill/>
        </p:spPr>
      </p:pic>
      <p:pic>
        <p:nvPicPr>
          <p:cNvPr id="141318" name="Picture 6" descr="0_6b9aa_af7c829f_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4075" y="1700213"/>
            <a:ext cx="5184775" cy="2241550"/>
          </a:xfrm>
          <a:prstGeom prst="rect">
            <a:avLst/>
          </a:prstGeom>
          <a:noFill/>
        </p:spPr>
      </p:pic>
      <p:pic>
        <p:nvPicPr>
          <p:cNvPr id="141319" name="Picture 7" descr="iron gate p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41338" y="1125538"/>
            <a:ext cx="10442576" cy="6575425"/>
          </a:xfrm>
          <a:prstGeom prst="rect">
            <a:avLst/>
          </a:prstGeom>
          <a:noFill/>
        </p:spPr>
      </p:pic>
      <p:pic>
        <p:nvPicPr>
          <p:cNvPr id="141320" name="Picture 8" descr="002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7538" y="3860800"/>
            <a:ext cx="1290637" cy="299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зоопарк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10000185_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611188" y="-171450"/>
            <a:ext cx="80327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latin typeface="Times New Roman" pitchFamily="18" charset="0"/>
              </a:rPr>
              <a:t>There are twelve monkeys </a:t>
            </a:r>
          </a:p>
          <a:p>
            <a:pPr algn="ctr"/>
            <a:r>
              <a:rPr lang="en-US" sz="5400" b="1">
                <a:latin typeface="Times New Roman" pitchFamily="18" charset="0"/>
              </a:rPr>
              <a:t>at the zoo:</a:t>
            </a:r>
          </a:p>
        </p:txBody>
      </p:sp>
      <p:pic>
        <p:nvPicPr>
          <p:cNvPr id="142341" name="Picture 5" descr="0504244df5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916113"/>
            <a:ext cx="841375" cy="960437"/>
          </a:xfrm>
          <a:prstGeom prst="rect">
            <a:avLst/>
          </a:prstGeom>
          <a:noFill/>
        </p:spPr>
      </p:pic>
      <p:pic>
        <p:nvPicPr>
          <p:cNvPr id="142342" name="Picture 6" descr="0_84b04_5183e98c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4900"/>
            <a:ext cx="3025775" cy="3213100"/>
          </a:xfrm>
          <a:prstGeom prst="rect">
            <a:avLst/>
          </a:prstGeom>
          <a:noFill/>
        </p:spPr>
      </p:pic>
      <p:pic>
        <p:nvPicPr>
          <p:cNvPr id="142343" name="Picture 7" descr="0_84b04_5183e98c_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44900"/>
            <a:ext cx="3124200" cy="3213100"/>
          </a:xfrm>
          <a:prstGeom prst="rect">
            <a:avLst/>
          </a:prstGeom>
          <a:noFill/>
        </p:spPr>
      </p:pic>
      <p:pic>
        <p:nvPicPr>
          <p:cNvPr id="142345" name="Picture 9" descr="002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1412875"/>
            <a:ext cx="765175" cy="1774825"/>
          </a:xfrm>
          <a:prstGeom prst="rect">
            <a:avLst/>
          </a:prstGeom>
          <a:noFill/>
        </p:spPr>
      </p:pic>
      <p:pic>
        <p:nvPicPr>
          <p:cNvPr id="142346" name="Picture 10" descr="4a8cefabb3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6825" y="3862388"/>
            <a:ext cx="1582738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4074</TotalTime>
  <Words>1516</Words>
  <Application>Microsoft Office PowerPoint</Application>
  <PresentationFormat>Экран (4:3)</PresentationFormat>
  <Paragraphs>381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Times New Roman</vt:lpstr>
      <vt:lpstr>Blackadder ITC</vt:lpstr>
      <vt:lpstr>Оформление по умолчанию</vt:lpstr>
      <vt:lpstr>Слайд 1</vt:lpstr>
      <vt:lpstr>Слайд 2</vt:lpstr>
      <vt:lpstr>Слайд 3</vt:lpstr>
      <vt:lpstr>от 4-х  до бесконечности   - TH</vt:lpstr>
      <vt:lpstr>Слайд 5</vt:lpstr>
      <vt:lpstr>Исключения</vt:lpstr>
      <vt:lpstr>Today  is  the …  of …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the ground floor</vt:lpstr>
      <vt:lpstr>Слайд 18</vt:lpstr>
      <vt:lpstr>Слайд 19</vt:lpstr>
      <vt:lpstr>Слайд 20</vt:lpstr>
      <vt:lpstr>happy</vt:lpstr>
      <vt:lpstr>happy</vt:lpstr>
      <vt:lpstr>Слайд 23</vt:lpstr>
      <vt:lpstr>The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Tata</cp:lastModifiedBy>
  <cp:revision>122</cp:revision>
  <dcterms:created xsi:type="dcterms:W3CDTF">2012-03-14T15:13:14Z</dcterms:created>
  <dcterms:modified xsi:type="dcterms:W3CDTF">2013-04-17T20:08:34Z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00080022420300000000010250800207f7000400038000</vt:lpwstr>
  </property>
</Properties>
</file>