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15"/>
  </p:notesMasterIdLst>
  <p:sldIdLst>
    <p:sldId id="263" r:id="rId2"/>
    <p:sldId id="322" r:id="rId3"/>
    <p:sldId id="273" r:id="rId4"/>
    <p:sldId id="313" r:id="rId5"/>
    <p:sldId id="257" r:id="rId6"/>
    <p:sldId id="321" r:id="rId7"/>
    <p:sldId id="323" r:id="rId8"/>
    <p:sldId id="320" r:id="rId9"/>
    <p:sldId id="324" r:id="rId10"/>
    <p:sldId id="325" r:id="rId11"/>
    <p:sldId id="316" r:id="rId12"/>
    <p:sldId id="319" r:id="rId13"/>
    <p:sldId id="32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74" autoAdjust="0"/>
  </p:normalViewPr>
  <p:slideViewPr>
    <p:cSldViewPr>
      <p:cViewPr varScale="1">
        <p:scale>
          <a:sx n="82" d="100"/>
          <a:sy n="82" d="100"/>
        </p:scale>
        <p:origin x="-37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480C21-256C-4B25-8651-E710AC3D24B2}" type="datetimeFigureOut">
              <a:rPr lang="ru-RU"/>
              <a:pPr>
                <a:defRPr/>
              </a:pPr>
              <a:t>10.10.2012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79E5A41-8F73-4C3A-BE55-008CBCAAC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E5A41-8F73-4C3A-BE55-008CBCAACE0C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E5A41-8F73-4C3A-BE55-008CBCAACE0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9E5A41-8F73-4C3A-BE55-008CBCAACE0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0043E12-D3D9-4144-8C06-90CEB4240B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6B2F2B-39E5-42F7-A180-AE93E02FB6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EFCC9D-2DAF-4EE9-8852-CDB521D4D1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FC43D4-3508-446B-8988-B5CA14C8FC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9F5EA6-08FC-4A09-ADA2-2F207DEC91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D943F7-91C5-4034-A404-55CB819301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D68E69-9E80-4089-89E1-F4ACBB042A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7E1C66-6835-4312-A647-F586356B7A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0E6E93-5566-4A0D-A3BA-00271D3D60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DE0B57-FC8E-41B2-8D08-64FAFBD1B5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27FC2A-9EF2-4CA6-B17E-58E8A79890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FE8D30-C756-48A2-A5AA-D5CA92B2D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 spd="slow">
    <p:diamond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55;&#1086;&#1083;&#1080;&#1085;&#1072;\&#1040;&#1056;&#1063;&#1048;,%20&#1050;&#1077;&#1096;&#1072;\MOV02053.M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://volnistye.ru/images/stories/_thumbs/%20.jpg" TargetMode="External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2%D1%81%D1%82%D1%80%D0%B0%D0%BB%D0%B8%D1%8F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hyperlink" Target="http://ru.wikipedia.org/wiki/%D0%A4%D0%B0%D0%B9%D0%BB:Budgerigar_map.pn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005263"/>
            <a:ext cx="6624638" cy="273685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1000" dirty="0" smtClean="0"/>
          </a:p>
          <a:p>
            <a:pPr eaLnBrk="1" hangingPunct="1">
              <a:defRPr/>
            </a:pPr>
            <a:endParaRPr lang="ru-RU" sz="1000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075" name="Rectangle 14"/>
          <p:cNvSpPr>
            <a:spLocks noChangeArrowheads="1"/>
          </p:cNvSpPr>
          <p:nvPr/>
        </p:nvSpPr>
        <p:spPr bwMode="auto">
          <a:xfrm>
            <a:off x="2143125" y="2071688"/>
            <a:ext cx="59039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>
                <a:solidFill>
                  <a:srgbClr val="FF0000"/>
                </a:solidFill>
              </a:rPr>
              <a:t>“</a:t>
            </a:r>
            <a:r>
              <a:rPr lang="ru-RU" sz="4800" b="1" i="1" dirty="0">
                <a:solidFill>
                  <a:srgbClr val="FF0000"/>
                </a:solidFill>
              </a:rPr>
              <a:t>Волнистые </a:t>
            </a:r>
          </a:p>
          <a:p>
            <a:r>
              <a:rPr lang="ru-RU" sz="4800" b="1" i="1" dirty="0">
                <a:solidFill>
                  <a:srgbClr val="FF0000"/>
                </a:solidFill>
              </a:rPr>
              <a:t>   попугайчики</a:t>
            </a:r>
            <a:r>
              <a:rPr lang="en-US" sz="4800" b="1" i="1" dirty="0">
                <a:solidFill>
                  <a:srgbClr val="FF0000"/>
                </a:solidFill>
              </a:rPr>
              <a:t>”</a:t>
            </a:r>
            <a:endParaRPr lang="ru-RU" sz="4800" b="1" i="1" dirty="0">
              <a:solidFill>
                <a:srgbClr val="FF0000"/>
              </a:solidFill>
            </a:endParaRPr>
          </a:p>
          <a:p>
            <a:endParaRPr lang="ru-RU" sz="3200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en-US" dirty="0"/>
              <a:t>                    </a:t>
            </a:r>
            <a:endParaRPr lang="ru-RU" sz="3200" dirty="0"/>
          </a:p>
        </p:txBody>
      </p:sp>
      <p:sp>
        <p:nvSpPr>
          <p:cNvPr id="3079" name="Rectangle 16"/>
          <p:cNvSpPr>
            <a:spLocks noChangeArrowheads="1"/>
          </p:cNvSpPr>
          <p:nvPr/>
        </p:nvSpPr>
        <p:spPr bwMode="auto">
          <a:xfrm>
            <a:off x="428625" y="1285875"/>
            <a:ext cx="360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tx1">
                    <a:lumMod val="1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tx1">
                    <a:lumMod val="10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214950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en-US" dirty="0"/>
              <a:t>             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Подготовила 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 ученица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класса </a:t>
            </a: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средней школы №11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Малышева  Полина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214950"/>
            <a:ext cx="2857520" cy="457200"/>
          </a:xfrm>
        </p:spPr>
        <p:txBody>
          <a:bodyPr/>
          <a:lstStyle/>
          <a:p>
            <a:r>
              <a:rPr lang="ru-RU" dirty="0" smtClean="0"/>
              <a:t>Есть Кеша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5643578"/>
            <a:ext cx="7679844" cy="625924"/>
          </a:xfrm>
        </p:spPr>
        <p:txBody>
          <a:bodyPr>
            <a:normAutofit/>
          </a:bodyPr>
          <a:lstStyle/>
          <a:p>
            <a:r>
              <a:rPr lang="ru-RU" dirty="0" smtClean="0"/>
              <a:t>Научить говорить можно только одинокого самца. Птичка способна запомнить до 1000 слов. Я надеюсь, что Кеша начнет говорить.</a:t>
            </a:r>
            <a:endParaRPr lang="ru-RU" dirty="0"/>
          </a:p>
        </p:txBody>
      </p:sp>
      <p:pic>
        <p:nvPicPr>
          <p:cNvPr id="6" name="Содержимое 5" descr="DSC020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42852"/>
            <a:ext cx="3857652" cy="5143535"/>
          </a:xfrm>
        </p:spPr>
      </p:pic>
    </p:spTree>
  </p:cSld>
  <p:clrMapOvr>
    <a:masterClrMapping/>
  </p:clrMapOvr>
  <p:transition spd="slow" advClick="0" advTm="1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33559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гибридные птенцы какад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0"/>
            <a:ext cx="4519612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" descr="L:\конференция\0_db54_a71bce1_XL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3713" y="3500438"/>
            <a:ext cx="48402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32146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Птенцы </a:t>
            </a:r>
            <a:r>
              <a:rPr lang="ru-RU" dirty="0" smtClean="0"/>
              <a:t>волнистых попугайчиков появляются </a:t>
            </a:r>
            <a:r>
              <a:rPr lang="ru-RU" dirty="0" smtClean="0"/>
              <a:t>голенькими и слепыми</a:t>
            </a:r>
            <a:r>
              <a:rPr lang="ru-RU" dirty="0" smtClean="0"/>
              <a:t>, примерно к 10-му дню они прозревают, а к месяцу оперяются и покидают гнездо. </a:t>
            </a:r>
            <a:endParaRPr lang="ru-RU" dirty="0"/>
          </a:p>
        </p:txBody>
      </p:sp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12"/>
            <a:ext cx="7481776" cy="190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Кеше очень нравится купаться              </a:t>
            </a:r>
            <a:endParaRPr lang="ru-RU" dirty="0"/>
          </a:p>
        </p:txBody>
      </p:sp>
      <p:pic>
        <p:nvPicPr>
          <p:cNvPr id="5" name="MOV02053.MPG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285728"/>
            <a:ext cx="7286676" cy="4857784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113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5786454"/>
            <a:ext cx="7679844" cy="625924"/>
          </a:xfrm>
        </p:spPr>
        <p:txBody>
          <a:bodyPr>
            <a:normAutofit/>
          </a:bodyPr>
          <a:lstStyle/>
          <a:p>
            <a:r>
              <a:rPr lang="ru-RU" dirty="0" smtClean="0"/>
              <a:t>По словам английского учёного </a:t>
            </a:r>
            <a:r>
              <a:rPr lang="ru-RU" dirty="0" smtClean="0"/>
              <a:t>Чарльза </a:t>
            </a:r>
            <a:r>
              <a:rPr lang="ru-RU" dirty="0" smtClean="0"/>
              <a:t>Дарвина, птицы могут улучшить настроение и самочувствие человека. И это действительно так!</a:t>
            </a:r>
            <a:endParaRPr lang="ru-RU" dirty="0"/>
          </a:p>
        </p:txBody>
      </p:sp>
      <p:pic>
        <p:nvPicPr>
          <p:cNvPr id="19" name="Содержимое 18" descr="DSC02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52"/>
            <a:ext cx="7358114" cy="5518586"/>
          </a:xfrm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914400" y="5286388"/>
            <a:ext cx="5943616" cy="4761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Click="0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786454"/>
            <a:ext cx="7929618" cy="483048"/>
          </a:xfrm>
        </p:spPr>
        <p:txBody>
          <a:bodyPr/>
          <a:lstStyle/>
          <a:p>
            <a:r>
              <a:rPr lang="ru-RU" dirty="0" smtClean="0"/>
              <a:t>У меня дома живет волнистый попугайчик. Зовут его Кеша.   </a:t>
            </a:r>
            <a:endParaRPr lang="ru-RU" dirty="0"/>
          </a:p>
        </p:txBody>
      </p:sp>
      <p:pic>
        <p:nvPicPr>
          <p:cNvPr id="5" name="Содержимое 4" descr="DSC02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858180" cy="5429288"/>
          </a:xfrm>
        </p:spPr>
      </p:pic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63" y="428625"/>
            <a:ext cx="86439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4400" i="1" dirty="0">
              <a:latin typeface="+mj-lt"/>
            </a:endParaRPr>
          </a:p>
        </p:txBody>
      </p:sp>
      <p:sp>
        <p:nvSpPr>
          <p:cNvPr id="4099" name="Прямоугольник 5"/>
          <p:cNvSpPr>
            <a:spLocks noChangeArrowheads="1"/>
          </p:cNvSpPr>
          <p:nvPr/>
        </p:nvSpPr>
        <p:spPr bwMode="auto">
          <a:xfrm>
            <a:off x="571500" y="5857875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dirty="0"/>
              <a:t>             Сейчас насчитывается более 150 разновидностей.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721725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748213" y="461963"/>
            <a:ext cx="219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ru-RU" sz="1000">
                <a:solidFill>
                  <a:srgbClr val="303030"/>
                </a:solidFill>
                <a:ea typeface="Times New Roman" pitchFamily="18" charset="0"/>
                <a:cs typeface="Arial" charset="0"/>
              </a:rPr>
              <a:t>: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63" y="1428750"/>
            <a:ext cx="714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i="1" dirty="0">
                <a:latin typeface="+mj-lt"/>
              </a:rPr>
              <a:t>?</a:t>
            </a:r>
            <a:endParaRPr lang="ru-RU" sz="9600" i="1" dirty="0">
              <a:latin typeface="+mj-lt"/>
            </a:endParaRP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14313" y="3357563"/>
            <a:ext cx="314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одноцветные попугаи</a:t>
            </a:r>
            <a:r>
              <a:rPr lang="ru-RU"/>
              <a:t> 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5357813" y="2857500"/>
            <a:ext cx="2928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многоцветные попугаи</a:t>
            </a:r>
            <a:r>
              <a:rPr lang="ru-RU"/>
              <a:t> </a:t>
            </a: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3357563" y="392906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пестряки</a:t>
            </a:r>
            <a:endParaRPr lang="ru-RU"/>
          </a:p>
        </p:txBody>
      </p:sp>
      <p:pic>
        <p:nvPicPr>
          <p:cNvPr id="8199" name="Рисунок 7" descr="пестря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4643438"/>
            <a:ext cx="1428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8"/>
          <p:cNvSpPr txBox="1">
            <a:spLocks noChangeArrowheads="1"/>
          </p:cNvSpPr>
          <p:nvPr/>
        </p:nvSpPr>
        <p:spPr bwMode="auto">
          <a:xfrm>
            <a:off x="5715000" y="4786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арлекины</a:t>
            </a:r>
            <a:endParaRPr lang="ru-RU"/>
          </a:p>
        </p:txBody>
      </p:sp>
      <p:pic>
        <p:nvPicPr>
          <p:cNvPr id="8201" name="Рисунок 9" descr="Волнистые попугаи арлеки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53578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0" descr="Волнистый попугай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5357813"/>
            <a:ext cx="714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11"/>
          <p:cNvSpPr txBox="1">
            <a:spLocks noChangeArrowheads="1"/>
          </p:cNvSpPr>
          <p:nvPr/>
        </p:nvSpPr>
        <p:spPr bwMode="auto">
          <a:xfrm>
            <a:off x="7572375" y="35718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пингвины</a:t>
            </a:r>
            <a:endParaRPr lang="ru-RU"/>
          </a:p>
        </p:txBody>
      </p:sp>
      <p:pic>
        <p:nvPicPr>
          <p:cNvPr id="8204" name="Рисунок 12" descr="Волнистые попугаи пингвин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4143375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Прямая со стрелкой 18"/>
          <p:cNvCxnSpPr/>
          <p:nvPr/>
        </p:nvCxnSpPr>
        <p:spPr>
          <a:xfrm>
            <a:off x="5000625" y="2143125"/>
            <a:ext cx="1143000" cy="78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2286000" y="2500313"/>
            <a:ext cx="1571625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7500938" y="3286125"/>
            <a:ext cx="285750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 flipV="1">
            <a:off x="4500563" y="3357563"/>
            <a:ext cx="785812" cy="642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8200" idx="0"/>
          </p:cNvCxnSpPr>
          <p:nvPr/>
        </p:nvCxnSpPr>
        <p:spPr>
          <a:xfrm rot="16200000" flipH="1">
            <a:off x="5607844" y="3964782"/>
            <a:ext cx="1571625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072063" y="714375"/>
            <a:ext cx="1857375" cy="1071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TextBox 30"/>
          <p:cNvSpPr txBox="1">
            <a:spLocks noChangeArrowheads="1"/>
          </p:cNvSpPr>
          <p:nvPr/>
        </p:nvSpPr>
        <p:spPr bwMode="auto">
          <a:xfrm>
            <a:off x="7000875" y="214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хохлатые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1785938" y="642938"/>
            <a:ext cx="2143125" cy="1214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21"/>
          <p:cNvSpPr txBox="1">
            <a:spLocks noChangeArrowheads="1"/>
          </p:cNvSpPr>
          <p:nvPr/>
        </p:nvSpPr>
        <p:spPr bwMode="auto">
          <a:xfrm>
            <a:off x="285750" y="2857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альбиносы</a:t>
            </a:r>
          </a:p>
        </p:txBody>
      </p:sp>
      <p:pic>
        <p:nvPicPr>
          <p:cNvPr id="8214" name="Рисунок 25" descr="http://volnistye.ru/plugins/content/mavikthumbnails/thumbnails/images-stories-_thumbs-%20%20-116x1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8" y="785813"/>
            <a:ext cx="12858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" descr="http://volnistye.ru/images/stories/ea28f877a5b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15188" y="714375"/>
            <a:ext cx="8572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6" name="Picture 4" descr="http://our-pets.ucoz.ru/budgies1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57688" y="214313"/>
            <a:ext cx="133191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 стрелкой 27"/>
          <p:cNvCxnSpPr/>
          <p:nvPr/>
        </p:nvCxnSpPr>
        <p:spPr>
          <a:xfrm rot="16200000" flipV="1">
            <a:off x="3714751" y="1000125"/>
            <a:ext cx="785812" cy="35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8" name="TextBox 31"/>
          <p:cNvSpPr txBox="1">
            <a:spLocks noChangeArrowheads="1"/>
          </p:cNvSpPr>
          <p:nvPr/>
        </p:nvSpPr>
        <p:spPr bwMode="auto">
          <a:xfrm>
            <a:off x="3000375" y="28575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лютиносы</a:t>
            </a:r>
          </a:p>
        </p:txBody>
      </p:sp>
      <p:pic>
        <p:nvPicPr>
          <p:cNvPr id="8219" name="Рисунок 35" descr="http://our-pets.ucoz.ru/budgies1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50" y="3857625"/>
            <a:ext cx="21431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Распространение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85720" y="1142984"/>
            <a:ext cx="7929618" cy="17851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900" dirty="0"/>
              <a:t>                                                    </a:t>
            </a:r>
            <a:r>
              <a:rPr lang="ru-RU" dirty="0"/>
              <a:t> </a:t>
            </a:r>
          </a:p>
          <a:p>
            <a:pPr algn="just" eaLnBrk="0" hangingPunct="0"/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algn="just" eaLnBrk="0" hangingPunct="0"/>
            <a:r>
              <a:rPr lang="ru-RU" sz="2000" dirty="0"/>
              <a:t>        Родина волнистого попугайчика  - </a:t>
            </a:r>
            <a:r>
              <a:rPr lang="ru-RU" sz="2000" dirty="0">
                <a:hlinkClick r:id="rId3" tooltip="Австралия"/>
              </a:rPr>
              <a:t>Австралия</a:t>
            </a:r>
            <a:r>
              <a:rPr lang="ru-RU" sz="2000" dirty="0" smtClean="0">
                <a:hlinkClick r:id="rId3" tooltip="Австралия"/>
              </a:rPr>
              <a:t>. </a:t>
            </a:r>
            <a:endParaRPr lang="ru-RU" sz="2000" dirty="0"/>
          </a:p>
          <a:p>
            <a:pPr algn="just" eaLnBrk="0" hangingPunct="0"/>
            <a:endParaRPr lang="ru-RU" dirty="0"/>
          </a:p>
          <a:p>
            <a:pPr eaLnBrk="0" hangingPunct="0"/>
            <a:endParaRPr lang="ru-RU" dirty="0"/>
          </a:p>
        </p:txBody>
      </p:sp>
      <p:pic>
        <p:nvPicPr>
          <p:cNvPr id="2" name="Picture 6" descr="180px-Budgerigar_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429000"/>
            <a:ext cx="3929062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magnify-clip">
            <a:hlinkClick r:id="rId5" tooltip="Увеличить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371975" y="3603625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3457575"/>
            <a:ext cx="44291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928934"/>
            <a:ext cx="8643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природе они  любят участки с редкими деревьями.  Полет их очень быстрый.  Могут  преодолевать большие расстояния.  Попугайчики хорошо бегают мелкими шажками по земле и лазают по деревьям. Живут стаями.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5643578"/>
            <a:ext cx="8358246" cy="857256"/>
          </a:xfrm>
        </p:spPr>
        <p:txBody>
          <a:bodyPr/>
          <a:lstStyle/>
          <a:p>
            <a:r>
              <a:rPr lang="ru-RU" dirty="0" smtClean="0"/>
              <a:t>Я узнала, что длинна тела волнистого попугайчика может быть до 20 см, длинна хвоста до 10 см; весить может до 45 г.</a:t>
            </a:r>
            <a:endParaRPr lang="ru-RU" dirty="0"/>
          </a:p>
        </p:txBody>
      </p:sp>
      <p:pic>
        <p:nvPicPr>
          <p:cNvPr id="5" name="Содержимое 4" descr="DSC02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290"/>
            <a:ext cx="7786742" cy="5357850"/>
          </a:xfrm>
        </p:spPr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14950"/>
            <a:ext cx="6943748" cy="1428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5715016"/>
            <a:ext cx="7751282" cy="554486"/>
          </a:xfrm>
        </p:spPr>
        <p:txBody>
          <a:bodyPr/>
          <a:lstStyle/>
          <a:p>
            <a:r>
              <a:rPr lang="ru-RU" dirty="0" smtClean="0"/>
              <a:t>Своему попугайчику я чищу клетку, даю </a:t>
            </a:r>
            <a:r>
              <a:rPr lang="ru-RU" dirty="0" err="1" smtClean="0"/>
              <a:t>корм,чистую</a:t>
            </a:r>
            <a:r>
              <a:rPr lang="ru-RU" dirty="0" smtClean="0"/>
              <a:t> воду.</a:t>
            </a:r>
            <a:endParaRPr lang="ru-RU" dirty="0"/>
          </a:p>
        </p:txBody>
      </p:sp>
      <p:pic>
        <p:nvPicPr>
          <p:cNvPr id="5" name="Содержимое 4" descr="DSC02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74638"/>
            <a:ext cx="7572428" cy="5368940"/>
          </a:xfrm>
        </p:spPr>
      </p:pic>
    </p:spTree>
  </p:cSld>
  <p:clrMapOvr>
    <a:masterClrMapping/>
  </p:clrMapOvr>
  <p:transition spd="slow" advClick="0" advTm="8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4348" y="5643578"/>
            <a:ext cx="7679844" cy="62592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Мой попугайчик любит просо и овес, траву мокрицу, морковку. Полезно давать яйцо вкрутую, творог. НЕЛЬЗЯ угощать попугаев мясом, хлебом; соленой, сладкой, острой и жирной пищей, приготовленной для людей!</a:t>
            </a:r>
            <a:endParaRPr lang="ru-RU" dirty="0"/>
          </a:p>
        </p:txBody>
      </p:sp>
      <p:pic>
        <p:nvPicPr>
          <p:cNvPr id="5" name="Содержимое 4" descr="DSC020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74638"/>
            <a:ext cx="7500990" cy="5226064"/>
          </a:xfrm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5572140"/>
            <a:ext cx="2143140" cy="457200"/>
          </a:xfrm>
        </p:spPr>
        <p:txBody>
          <a:bodyPr/>
          <a:lstStyle/>
          <a:p>
            <a:r>
              <a:rPr lang="ru-RU" dirty="0" smtClean="0"/>
              <a:t>НЕТ КЕШИ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2910" y="6000768"/>
            <a:ext cx="7679844" cy="625924"/>
          </a:xfrm>
        </p:spPr>
        <p:txBody>
          <a:bodyPr>
            <a:normAutofit/>
          </a:bodyPr>
          <a:lstStyle/>
          <a:p>
            <a:r>
              <a:rPr lang="ru-RU" dirty="0" smtClean="0"/>
              <a:t>Я очень хочу, чтобы мой попугай начал говорить. Разговариваю с ним, но он пока молчит.       ОКАЗЫВАЕТСЯ……….</a:t>
            </a:r>
            <a:endParaRPr lang="ru-RU" dirty="0"/>
          </a:p>
        </p:txBody>
      </p:sp>
      <p:pic>
        <p:nvPicPr>
          <p:cNvPr id="8" name="Содержимое 7" descr="DSC020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42851"/>
            <a:ext cx="4418032" cy="5400719"/>
          </a:xfrm>
        </p:spPr>
      </p:pic>
    </p:spTree>
  </p:cSld>
  <p:clrMapOvr>
    <a:masterClrMapping/>
  </p:clrMapOvr>
  <p:transition spd="slow"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1330</TotalTime>
  <Words>227</Words>
  <Application>Microsoft Office PowerPoint</Application>
  <PresentationFormat>Экран (4:3)</PresentationFormat>
  <Paragraphs>49</Paragraphs>
  <Slides>13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Распространение</vt:lpstr>
      <vt:lpstr>Слайд 6</vt:lpstr>
      <vt:lpstr>Слайд 7</vt:lpstr>
      <vt:lpstr>Слайд 8</vt:lpstr>
      <vt:lpstr>НЕТ КЕШИ </vt:lpstr>
      <vt:lpstr>Есть Кеша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в России появились попугаи ?</dc:title>
  <dc:creator>777</dc:creator>
  <cp:lastModifiedBy>Admin</cp:lastModifiedBy>
  <cp:revision>230</cp:revision>
  <dcterms:created xsi:type="dcterms:W3CDTF">2010-01-13T17:08:06Z</dcterms:created>
  <dcterms:modified xsi:type="dcterms:W3CDTF">2012-10-10T18:54:01Z</dcterms:modified>
</cp:coreProperties>
</file>