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57" r:id="rId3"/>
    <p:sldId id="258" r:id="rId4"/>
    <p:sldId id="259" r:id="rId5"/>
    <p:sldId id="261" r:id="rId6"/>
    <p:sldId id="262" r:id="rId7"/>
    <p:sldId id="269" r:id="rId8"/>
    <p:sldId id="274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ED1-5EF0-43C2-B3BA-7AFF6FA0510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C2E38-415C-4631-BEDF-2CF6B5A6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ED1-5EF0-43C2-B3BA-7AFF6FA0510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2E38-415C-4631-BEDF-2CF6B5A6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ED1-5EF0-43C2-B3BA-7AFF6FA0510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2E38-415C-4631-BEDF-2CF6B5A6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E40ED1-5EF0-43C2-B3BA-7AFF6FA0510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02C2E38-415C-4631-BEDF-2CF6B5A6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ED1-5EF0-43C2-B3BA-7AFF6FA0510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2E38-415C-4631-BEDF-2CF6B5A6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ED1-5EF0-43C2-B3BA-7AFF6FA0510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2E38-415C-4631-BEDF-2CF6B5A6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2E38-415C-4631-BEDF-2CF6B5A6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ED1-5EF0-43C2-B3BA-7AFF6FA0510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ED1-5EF0-43C2-B3BA-7AFF6FA0510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2E38-415C-4631-BEDF-2CF6B5A6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ED1-5EF0-43C2-B3BA-7AFF6FA0510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2E38-415C-4631-BEDF-2CF6B5A6C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E40ED1-5EF0-43C2-B3BA-7AFF6FA0510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2C2E38-415C-4631-BEDF-2CF6B5A6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0ED1-5EF0-43C2-B3BA-7AFF6FA0510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2C2E38-415C-4631-BEDF-2CF6B5A6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9E40ED1-5EF0-43C2-B3BA-7AFF6FA0510A}" type="datetimeFigureOut">
              <a:rPr lang="ru-RU" smtClean="0"/>
              <a:pPr/>
              <a:t>31.01.2013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02C2E38-415C-4631-BEDF-2CF6B5A6C1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204864"/>
            <a:ext cx="5626057" cy="4197039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411760" y="980728"/>
            <a:ext cx="4248472" cy="13247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Lemures</a:t>
            </a:r>
            <a:endParaRPr kumimoji="0" lang="ru-RU" sz="8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95936" y="548680"/>
            <a:ext cx="47160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Красникова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Мариана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Владимировна, 230-415-431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Красникова Ольга Анатольевна, 258-755-357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1903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But it’s dangerous, you know,</a:t>
            </a:r>
            <a:r>
              <a:rPr lang="ru-RU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because curiosity killed the cat.</a:t>
            </a:r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5" name="Содержимое 4" descr="Рисунок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543" r="3189" b="1592"/>
          <a:stretch>
            <a:fillRect/>
          </a:stretch>
        </p:blipFill>
        <p:spPr>
          <a:xfrm>
            <a:off x="1691680" y="2204864"/>
            <a:ext cx="5942607" cy="4185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5715000" cy="39909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19256" cy="19030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are very funny and cute animals!!!</a:t>
            </a:r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980728"/>
            <a:ext cx="7321184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068960"/>
            <a:ext cx="4381500" cy="3286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word lemur comes from the</a:t>
            </a:r>
            <a:r>
              <a:rPr lang="ru-RU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Latin.</a:t>
            </a:r>
            <a:r>
              <a:rPr lang="ru-RU" sz="5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means “a ghost”.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2492896"/>
            <a:ext cx="4320480" cy="37821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live silently </a:t>
            </a:r>
            <a:r>
              <a:rPr lang="ru-RU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night and</a:t>
            </a:r>
            <a:b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have large mysterious eyes.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780928"/>
            <a:ext cx="5810630" cy="36512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live on the Earth very many years</a:t>
            </a:r>
            <a:r>
              <a:rPr lang="ru-RU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only on Madagascar and Comoro island. </a:t>
            </a:r>
            <a:r>
              <a:rPr lang="ru-RU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are of different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sizes.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Рисунок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492896"/>
            <a:ext cx="5161756" cy="3811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68" b="17008"/>
          <a:stretch>
            <a:fillRect/>
          </a:stretch>
        </p:blipFill>
        <p:spPr>
          <a:xfrm>
            <a:off x="2699792" y="2457098"/>
            <a:ext cx="3570728" cy="40145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biggest weighs 30 kilos and the smallest weighs 30 grams.</a:t>
            </a:r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01608" cy="3019400"/>
          </a:xfrm>
        </p:spPr>
        <p:txBody>
          <a:bodyPr>
            <a:normAutofit/>
          </a:bodyPr>
          <a:lstStyle/>
          <a:p>
            <a:pPr algn="ctr"/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eat nuts, fruits and berries. </a:t>
            </a:r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dirty="0" smtClean="0"/>
              <a:t> </a:t>
            </a:r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6" name="Содержимое 5" descr="Рисунок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636912"/>
            <a:ext cx="5715000" cy="356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Sometimes they can eat insects, but their </a:t>
            </a:r>
            <a:r>
              <a:rPr lang="en-US" sz="4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food is dates.</a:t>
            </a:r>
            <a:endParaRPr lang="ru-RU" sz="4800" dirty="0"/>
          </a:p>
        </p:txBody>
      </p:sp>
      <p:pic>
        <p:nvPicPr>
          <p:cNvPr id="3" name="Рисунок 2" descr="Рисунок8.jpg"/>
          <p:cNvPicPr>
            <a:picLocks noChangeAspect="1"/>
          </p:cNvPicPr>
          <p:nvPr/>
        </p:nvPicPr>
        <p:blipFill>
          <a:blip r:embed="rId2" cstate="print"/>
          <a:srcRect t="13737" b="2747"/>
          <a:stretch>
            <a:fillRect/>
          </a:stretch>
        </p:blipFill>
        <p:spPr>
          <a:xfrm>
            <a:off x="2693740" y="2276872"/>
            <a:ext cx="3365049" cy="4228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780928"/>
            <a:ext cx="5184576" cy="35372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9839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Babies are always with their mums. Lemurs are shy but curios. </a:t>
            </a:r>
            <a: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</TotalTime>
  <Words>121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Слайд 1</vt:lpstr>
      <vt:lpstr>The word lemur comes from the            Latin. It means “a ghost”.  </vt:lpstr>
      <vt:lpstr>They live silently  at night and have large mysterious eyes.  </vt:lpstr>
      <vt:lpstr>They live on the Earth very many years only on Madagascar and Comoro island.  </vt:lpstr>
      <vt:lpstr>They are of different colours and sizes.</vt:lpstr>
      <vt:lpstr>The biggest weighs 30 kilos and the smallest weighs 30 grams. </vt:lpstr>
      <vt:lpstr>They eat nuts, fruits and berries.    </vt:lpstr>
      <vt:lpstr>Sometimes they can eat insects, but their favourite  food is dates.</vt:lpstr>
      <vt:lpstr>Babies are always with their mums. Lemurs are shy but curios.  </vt:lpstr>
      <vt:lpstr>But it’s dangerous, you know, because curiosity killed the cat. </vt:lpstr>
      <vt:lpstr>They are very funny and cute animals!!!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Lemures</dc:title>
  <dc:creator>Mariana K</dc:creator>
  <cp:lastModifiedBy>Mariana K</cp:lastModifiedBy>
  <cp:revision>18</cp:revision>
  <dcterms:created xsi:type="dcterms:W3CDTF">2013-01-30T06:30:10Z</dcterms:created>
  <dcterms:modified xsi:type="dcterms:W3CDTF">2013-01-31T07:20:38Z</dcterms:modified>
</cp:coreProperties>
</file>