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82" r:id="rId2"/>
    <p:sldId id="265" r:id="rId3"/>
    <p:sldId id="272" r:id="rId4"/>
    <p:sldId id="266" r:id="rId5"/>
    <p:sldId id="267" r:id="rId6"/>
    <p:sldId id="269" r:id="rId7"/>
    <p:sldId id="270" r:id="rId8"/>
    <p:sldId id="271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1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38" autoAdjust="0"/>
    <p:restoredTop sz="94660"/>
  </p:normalViewPr>
  <p:slideViewPr>
    <p:cSldViewPr>
      <p:cViewPr varScale="1">
        <p:scale>
          <a:sx n="38" d="100"/>
          <a:sy n="38" d="100"/>
        </p:scale>
        <p:origin x="-133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1E682-E8D0-473D-B607-8E124A8F1226}" type="datetimeFigureOut">
              <a:rPr lang="en-US"/>
              <a:pPr>
                <a:defRPr/>
              </a:pPr>
              <a:t>6/29/2013</a:t>
            </a:fld>
            <a:endParaRPr lang="en-US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D7601-BFEA-4C3B-9A5D-01FB54155B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A66A6-5AC3-44A8-886C-77CE004C7962}" type="datetimeFigureOut">
              <a:rPr lang="en-US"/>
              <a:pPr>
                <a:defRPr/>
              </a:pPr>
              <a:t>6/29/2013</a:t>
            </a:fld>
            <a:endParaRPr lang="en-US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29A7D-3C3A-4672-AADF-0DB6BAC4F8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9CB98-D665-47B1-B642-6A1A29D6F21D}" type="datetimeFigureOut">
              <a:rPr lang="en-US"/>
              <a:pPr>
                <a:defRPr/>
              </a:pPr>
              <a:t>6/29/2013</a:t>
            </a:fld>
            <a:endParaRPr lang="en-US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3FEC3-D8F0-4C56-89C0-795897CC1B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CF984-DD3F-4573-A40F-F84B9FDA11F9}" type="datetimeFigureOut">
              <a:rPr lang="en-US"/>
              <a:pPr>
                <a:defRPr/>
              </a:pPr>
              <a:t>6/29/2013</a:t>
            </a:fld>
            <a:endParaRPr lang="en-US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61AFB-58E8-42DC-81E3-8B1F644E87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1CB33-0A31-49DB-8C8A-8AC08D31D99C}" type="datetimeFigureOut">
              <a:rPr lang="en-US"/>
              <a:pPr>
                <a:defRPr/>
              </a:pPr>
              <a:t>6/29/2013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88E09-8C09-4A51-B99A-8383161399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08030-5F2E-4F88-96DA-2ABDE015D7A0}" type="datetimeFigureOut">
              <a:rPr lang="en-US"/>
              <a:pPr>
                <a:defRPr/>
              </a:pPr>
              <a:t>6/29/2013</a:t>
            </a:fld>
            <a:endParaRPr lang="en-US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8BAAF-70A6-4C2A-9F99-EA5EDF5DF6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45B9F-B7DF-4129-A105-9B06D6D6F6ED}" type="datetimeFigureOut">
              <a:rPr lang="en-US"/>
              <a:pPr>
                <a:defRPr/>
              </a:pPr>
              <a:t>6/29/2013</a:t>
            </a:fld>
            <a:endParaRPr lang="en-US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16A38-C92F-4DAE-80B9-A2E5C3D995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A49EA-2E00-4DA2-9467-8F0D6B34290A}" type="datetimeFigureOut">
              <a:rPr lang="en-US"/>
              <a:pPr>
                <a:defRPr/>
              </a:pPr>
              <a:t>6/29/2013</a:t>
            </a:fld>
            <a:endParaRPr lang="en-US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5C98E-118D-4AE2-A4CE-6AF69781BE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AAC18-CAFF-452A-B88A-A0542B847029}" type="datetimeFigureOut">
              <a:rPr lang="en-US"/>
              <a:pPr>
                <a:defRPr/>
              </a:pPr>
              <a:t>6/29/2013</a:t>
            </a:fld>
            <a:endParaRPr lang="en-US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0615A-1482-4E77-A64E-152C943F13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7DB5D-F1C1-4A05-9BD1-E12839D61F1D}" type="datetimeFigureOut">
              <a:rPr lang="en-US"/>
              <a:pPr>
                <a:defRPr/>
              </a:pPr>
              <a:t>6/29/2013</a:t>
            </a:fld>
            <a:endParaRPr lang="en-US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9CEDA-8E8B-4AFA-8F8D-23B9AA4B91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7FC7A-6647-4125-AB16-B2535C1816A1}" type="datetimeFigureOut">
              <a:rPr lang="en-US"/>
              <a:pPr>
                <a:defRPr/>
              </a:pPr>
              <a:t>6/29/2013</a:t>
            </a:fld>
            <a:endParaRPr lang="en-US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B3D27-E510-455F-930F-6EB0FA68B6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 smtClean="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BEB36FD6-5D7D-4102-9172-DC2BACAF8102}" type="datetimeFigureOut">
              <a:rPr lang="en-US"/>
              <a:pPr>
                <a:defRPr/>
              </a:pPr>
              <a:t>6/29/2013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 smtClean="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71A1D05A-1097-4326-BF39-CE1F943748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699" r:id="rId2"/>
    <p:sldLayoutId id="2147483708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9" r:id="rId9"/>
    <p:sldLayoutId id="2147483705" r:id="rId10"/>
    <p:sldLayoutId id="2147483706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478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Тема урока «Город   и    село».</a:t>
            </a:r>
            <a:r>
              <a:rPr lang="ru-RU" dirty="0" smtClean="0"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dirty="0" smtClean="0">
                <a:latin typeface="Monotype Corsiva" pitchFamily="66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 rot="20753843">
            <a:off x="304711" y="3354822"/>
            <a:ext cx="4267200" cy="3028950"/>
          </a:xfrm>
          <a:effectLst>
            <a:softEdge rad="112500"/>
          </a:effec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45449">
            <a:off x="4003188" y="1204759"/>
            <a:ext cx="4708071" cy="3295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2590800"/>
            <a:ext cx="5019595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b="1" smtClean="0"/>
              <a:t>Вокзалы</a:t>
            </a:r>
          </a:p>
        </p:txBody>
      </p:sp>
      <p:pic>
        <p:nvPicPr>
          <p:cNvPr id="1433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152400" y="2286000"/>
            <a:ext cx="4054929" cy="3048000"/>
          </a:xfrm>
          <a:effectLst>
            <a:softEdge rad="112500"/>
          </a:effectLst>
        </p:spPr>
      </p:pic>
      <p:pic>
        <p:nvPicPr>
          <p:cNvPr id="14340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733800" y="152400"/>
            <a:ext cx="5244084" cy="2362200"/>
          </a:xfrm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7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/>
            <a:r>
              <a:rPr lang="ru-RU" b="1" smtClean="0"/>
              <a:t>Часовня – символ Красноярска</a:t>
            </a: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1447800"/>
            <a:ext cx="3886200" cy="2913063"/>
          </a:xfrm>
          <a:effectLst>
            <a:softEdge rad="112500"/>
          </a:effectLst>
        </p:spPr>
      </p:pic>
      <p:pic>
        <p:nvPicPr>
          <p:cNvPr id="16387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867400" y="1600200"/>
            <a:ext cx="3276600" cy="4525963"/>
          </a:xfrm>
          <a:effectLst>
            <a:softEdge rad="112500"/>
          </a:effectLst>
        </p:spPr>
      </p:pic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465638"/>
            <a:ext cx="5143500" cy="239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Памятники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788"/>
            <a:ext cx="4040188" cy="658812"/>
          </a:xfrm>
        </p:spPr>
        <p:txBody>
          <a:bodyPr rtlCol="0">
            <a:normAutofit fontScale="92500" lnSpcReduction="20000"/>
          </a:bodyPr>
          <a:lstStyle/>
          <a:p>
            <a:pPr algn="ctr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ru-RU" dirty="0" smtClean="0"/>
              <a:t>Памятник художнику </a:t>
            </a:r>
          </a:p>
          <a:p>
            <a:pPr algn="ctr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ru-RU" dirty="0" smtClean="0"/>
              <a:t>Андрею </a:t>
            </a:r>
            <a:r>
              <a:rPr lang="ru-RU" dirty="0" err="1" smtClean="0"/>
              <a:t>Поздееву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124" name="Текст 4"/>
          <p:cNvSpPr>
            <a:spLocks noGrp="1"/>
          </p:cNvSpPr>
          <p:nvPr>
            <p:ph type="body" sz="half" idx="3"/>
          </p:nvPr>
        </p:nvSpPr>
        <p:spPr>
          <a:xfrm>
            <a:off x="4645025" y="1860550"/>
            <a:ext cx="4041775" cy="654050"/>
          </a:xfrm>
        </p:spPr>
        <p:txBody>
          <a:bodyPr/>
          <a:lstStyle/>
          <a:p>
            <a:pPr algn="ctr"/>
            <a:r>
              <a:rPr lang="ru-RU" smtClean="0"/>
              <a:t>Памятник В. П. Астафьеву </a:t>
            </a:r>
          </a:p>
        </p:txBody>
      </p:sp>
      <p:pic>
        <p:nvPicPr>
          <p:cNvPr id="5125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066800" y="2819400"/>
            <a:ext cx="2667000" cy="35052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6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181600" y="2743200"/>
            <a:ext cx="2751138" cy="3662363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0" dur="indefinite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41" dur="indefinite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42" dur="indefinite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3" grpId="0" build="p"/>
      <p:bldP spid="3" grpId="1" build="p"/>
      <p:bldP spid="512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639762"/>
          </a:xfrm>
        </p:spPr>
        <p:txBody>
          <a:bodyPr/>
          <a:lstStyle/>
          <a:p>
            <a:r>
              <a:rPr lang="ru-RU" sz="3600" b="1" smtClean="0">
                <a:latin typeface="Times New Roman" pitchFamily="18" charset="0"/>
                <a:cs typeface="Times New Roman" pitchFamily="18" charset="0"/>
              </a:rPr>
              <a:t>                                   Коммунальный мост</a:t>
            </a:r>
          </a:p>
        </p:txBody>
      </p:sp>
      <p:pic>
        <p:nvPicPr>
          <p:cNvPr id="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1676400"/>
            <a:ext cx="3733800" cy="4363835"/>
          </a:xfrm>
          <a:effectLst>
            <a:softEdge rad="112500"/>
          </a:effec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64025" y="1143000"/>
            <a:ext cx="4879975" cy="3657600"/>
          </a:xfrm>
          <a:effectLst>
            <a:softEdge rad="112500"/>
          </a:effec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5943600"/>
            <a:ext cx="4495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latin typeface="Times New Roman" pitchFamily="18" charset="0"/>
                <a:cs typeface="Times New Roman" pitchFamily="18" charset="0"/>
              </a:rPr>
              <a:t>Покровская церковь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Фонтаны Красноярска!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685800"/>
            <a:ext cx="5334000" cy="3415862"/>
          </a:xfrm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8876" y="3398837"/>
            <a:ext cx="5205124" cy="3459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1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 rot="588377">
            <a:off x="5561553" y="215336"/>
            <a:ext cx="2814720" cy="3334832"/>
          </a:xfrm>
          <a:effectLst>
            <a:softEdge rad="112500"/>
          </a:effec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3619500"/>
            <a:ext cx="4833582" cy="3238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953000" cy="3705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92327">
            <a:off x="677050" y="3767920"/>
            <a:ext cx="2767085" cy="3083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 rot="821925">
            <a:off x="4267200" y="304800"/>
            <a:ext cx="4595813" cy="3057623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 t="10458"/>
          <a:stretch>
            <a:fillRect/>
          </a:stretch>
        </p:blipFill>
        <p:spPr bwMode="auto">
          <a:xfrm rot="20952229">
            <a:off x="222306" y="360781"/>
            <a:ext cx="4113131" cy="27622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64018">
            <a:off x="-65350" y="3808878"/>
            <a:ext cx="3561139" cy="2667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 cstate="print"/>
          <a:srcRect t="15739" r="-1429"/>
          <a:stretch>
            <a:fillRect/>
          </a:stretch>
        </p:blipFill>
        <p:spPr bwMode="auto">
          <a:xfrm>
            <a:off x="3352800" y="3490000"/>
            <a:ext cx="6076950" cy="336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/>
          <a:lstStyle/>
          <a:p>
            <a:pPr algn="ctr"/>
            <a:r>
              <a:rPr lang="ru-RU" sz="5400" smtClean="0"/>
              <a:t>Город и село</a:t>
            </a: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057400"/>
            <a:ext cx="4368800" cy="358140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057400"/>
            <a:ext cx="4275397" cy="3657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838200"/>
          </a:xfrm>
        </p:spPr>
        <p:txBody>
          <a:bodyPr/>
          <a:lstStyle/>
          <a:p>
            <a:pPr algn="ctr"/>
            <a:r>
              <a:rPr lang="ru-RU" b="1" smtClean="0"/>
              <a:t>Небоскребы</a:t>
            </a: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914399"/>
            <a:ext cx="9144000" cy="6099719"/>
          </a:xfrm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87562"/>
          </a:xfrm>
        </p:spPr>
        <p:txBody>
          <a:bodyPr/>
          <a:lstStyle/>
          <a:p>
            <a:r>
              <a:rPr lang="ru-RU" smtClean="0"/>
              <a:t>    </a:t>
            </a:r>
            <a:r>
              <a:rPr lang="ru-RU" b="1" smtClean="0"/>
              <a:t>Фабрики и </a:t>
            </a:r>
            <a:br>
              <a:rPr lang="ru-RU" b="1" smtClean="0"/>
            </a:br>
            <a:r>
              <a:rPr lang="ru-RU" b="1" smtClean="0"/>
              <a:t>      заводы.</a:t>
            </a: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2743200"/>
            <a:ext cx="4648200" cy="35814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838200"/>
            <a:ext cx="3733800" cy="4891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2096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Выращивание</a:t>
            </a:r>
            <a:br>
              <a:rPr lang="ru-RU" sz="3600" b="1" dirty="0" smtClean="0"/>
            </a:br>
            <a:r>
              <a:rPr lang="ru-RU" sz="3600" b="1" dirty="0" smtClean="0"/>
              <a:t>растений, </a:t>
            </a:r>
            <a:br>
              <a:rPr lang="ru-RU" sz="3600" b="1" dirty="0" smtClean="0"/>
            </a:br>
            <a:r>
              <a:rPr lang="ru-RU" sz="3600" b="1" dirty="0" smtClean="0"/>
              <a:t>разведение</a:t>
            </a:r>
            <a:br>
              <a:rPr lang="ru-RU" sz="3600" b="1" dirty="0" smtClean="0"/>
            </a:br>
            <a:r>
              <a:rPr lang="ru-RU" sz="3600" b="1" dirty="0" smtClean="0"/>
              <a:t>животных.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3429000"/>
            <a:ext cx="4062413" cy="304958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8600"/>
            <a:ext cx="4171950" cy="3128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3657600"/>
            <a:ext cx="4038600" cy="3019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ru-RU" sz="2800" b="1" smtClean="0"/>
              <a:t>Развлечения городской</a:t>
            </a:r>
            <a:br>
              <a:rPr lang="ru-RU" sz="2800" b="1" smtClean="0"/>
            </a:br>
            <a:r>
              <a:rPr lang="ru-RU" sz="2800" b="1" smtClean="0"/>
              <a:t> детворы</a:t>
            </a:r>
          </a:p>
        </p:txBody>
      </p:sp>
      <p:pic>
        <p:nvPicPr>
          <p:cNvPr id="266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3400" y="3966682"/>
            <a:ext cx="3857018" cy="2891318"/>
          </a:xfrm>
          <a:effectLst>
            <a:softEdge rad="112500"/>
          </a:effec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51156">
            <a:off x="4343400" y="304800"/>
            <a:ext cx="4343400" cy="3257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34132">
            <a:off x="457200" y="1447800"/>
            <a:ext cx="36576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3686175"/>
            <a:ext cx="4229100" cy="3171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smtClean="0"/>
              <a:t>Машины, предназначенные для полевых работ </a:t>
            </a: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3700463"/>
            <a:ext cx="4724400" cy="315753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3313" y="1524000"/>
            <a:ext cx="4230687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3419475"/>
            <a:ext cx="4076700" cy="35040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z="3600" b="1" smtClean="0"/>
              <a:t>Ферма – это животноводческое предприятие</a:t>
            </a: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2400" y="1371600"/>
            <a:ext cx="3316394" cy="2522989"/>
          </a:xfrm>
          <a:effectLst>
            <a:softEdge rad="112500"/>
          </a:effectLst>
        </p:spPr>
      </p:pic>
      <p:pic>
        <p:nvPicPr>
          <p:cNvPr id="286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00600" y="1371600"/>
            <a:ext cx="3886200" cy="2537452"/>
          </a:xfrm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3400" y="152400"/>
            <a:ext cx="8229600" cy="914400"/>
          </a:xfrm>
        </p:spPr>
        <p:txBody>
          <a:bodyPr/>
          <a:lstStyle/>
          <a:p>
            <a:pPr algn="ctr"/>
            <a:r>
              <a:rPr lang="ru-RU" b="1" smtClean="0"/>
              <a:t>Музеи г. Красноярска</a:t>
            </a:r>
          </a:p>
        </p:txBody>
      </p:sp>
      <p:sp>
        <p:nvSpPr>
          <p:cNvPr id="19459" name="Текст 2"/>
          <p:cNvSpPr>
            <a:spLocks noGrp="1"/>
          </p:cNvSpPr>
          <p:nvPr>
            <p:ph type="body" idx="4294967295"/>
          </p:nvPr>
        </p:nvSpPr>
        <p:spPr>
          <a:xfrm>
            <a:off x="0" y="1535113"/>
            <a:ext cx="4040188" cy="639762"/>
          </a:xfrm>
        </p:spPr>
        <p:txBody>
          <a:bodyPr anchor="b"/>
          <a:lstStyle/>
          <a:p>
            <a:pPr marL="0" indent="0" algn="ctr">
              <a:buFont typeface="Arial" charset="0"/>
              <a:buNone/>
            </a:pPr>
            <a:r>
              <a:rPr lang="ru-RU" sz="2400" b="1" smtClean="0"/>
              <a:t>Центральный музей</a:t>
            </a:r>
          </a:p>
        </p:txBody>
      </p:sp>
      <p:sp>
        <p:nvSpPr>
          <p:cNvPr id="19460" name="Текст 4"/>
          <p:cNvSpPr>
            <a:spLocks noGrp="1"/>
          </p:cNvSpPr>
          <p:nvPr>
            <p:ph type="body" sz="quarter" idx="4294967295"/>
          </p:nvPr>
        </p:nvSpPr>
        <p:spPr>
          <a:xfrm>
            <a:off x="5102225" y="1535113"/>
            <a:ext cx="4041775" cy="639762"/>
          </a:xfrm>
        </p:spPr>
        <p:txBody>
          <a:bodyPr anchor="b"/>
          <a:lstStyle/>
          <a:p>
            <a:pPr marL="0" indent="0" algn="ctr">
              <a:buFont typeface="Arial" charset="0"/>
              <a:buNone/>
            </a:pPr>
            <a:r>
              <a:rPr lang="ru-RU" sz="2400" b="1" smtClean="0"/>
              <a:t>Краеведческий музей</a:t>
            </a:r>
          </a:p>
        </p:txBody>
      </p:sp>
      <p:pic>
        <p:nvPicPr>
          <p:cNvPr id="19461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2590800"/>
            <a:ext cx="4040188" cy="2881313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2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53000" y="2590800"/>
            <a:ext cx="3759200" cy="28194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59" grpId="0" build="p"/>
      <p:bldP spid="19460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498</TotalTime>
  <Words>60</Words>
  <Application>Microsoft Office PowerPoint</Application>
  <PresentationFormat>Экран (4:3)</PresentationFormat>
  <Paragraphs>20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Constantia</vt:lpstr>
      <vt:lpstr>Wingdings 2</vt:lpstr>
      <vt:lpstr>Times New Roman</vt:lpstr>
      <vt:lpstr>Monotype Corsiva</vt:lpstr>
      <vt:lpstr>Поток</vt:lpstr>
      <vt:lpstr>Тема урока «Город   и    село». </vt:lpstr>
      <vt:lpstr>Город и село</vt:lpstr>
      <vt:lpstr>Небоскребы</vt:lpstr>
      <vt:lpstr>    Фабрики и        заводы.</vt:lpstr>
      <vt:lpstr> Выращивание растений,  разведение животных. </vt:lpstr>
      <vt:lpstr>Развлечения городской  детворы</vt:lpstr>
      <vt:lpstr>Машины, предназначенные для полевых работ </vt:lpstr>
      <vt:lpstr>Ферма – это животноводческое предприятие</vt:lpstr>
      <vt:lpstr>Музеи г. Красноярска</vt:lpstr>
      <vt:lpstr>Вокзалы</vt:lpstr>
      <vt:lpstr>Часовня – символ Красноярска</vt:lpstr>
      <vt:lpstr>Памятники</vt:lpstr>
      <vt:lpstr>                                   Коммунальный мост</vt:lpstr>
      <vt:lpstr>Фонтаны Красноярска!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revaz</dc:creator>
  <cp:lastModifiedBy>re</cp:lastModifiedBy>
  <cp:revision>53</cp:revision>
  <dcterms:modified xsi:type="dcterms:W3CDTF">2013-06-29T15:15:24Z</dcterms:modified>
</cp:coreProperties>
</file>