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4A43B4-3A3B-4B50-9134-4E165917F94E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BE7140-10A3-4683-A1F9-81AD99379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     Найдите </a:t>
            </a:r>
            <a:r>
              <a:rPr lang="ru-RU" i="1" dirty="0" smtClean="0"/>
              <a:t>значения выражений: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1гр. 462-129=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5360+2837= </a:t>
            </a:r>
          </a:p>
          <a:p>
            <a:pPr>
              <a:buNone/>
            </a:pPr>
            <a:r>
              <a:rPr lang="ru-RU" dirty="0" smtClean="0"/>
              <a:t>2гр. 372+540=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10000-5074= </a:t>
            </a:r>
          </a:p>
          <a:p>
            <a:pPr>
              <a:buNone/>
            </a:pPr>
            <a:r>
              <a:rPr lang="ru-RU" dirty="0" smtClean="0"/>
              <a:t>3гр. 491+127=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4270+1895=</a:t>
            </a:r>
            <a:endParaRPr lang="ru-RU" dirty="0"/>
          </a:p>
        </p:txBody>
      </p:sp>
      <p:pic>
        <p:nvPicPr>
          <p:cNvPr id="1026" name="Picture 2" descr="D:\Documents\ябло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1" y="1357298"/>
            <a:ext cx="5234019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            Расшифруйте </a:t>
            </a:r>
            <a:r>
              <a:rPr lang="ru-RU" i="1" dirty="0" smtClean="0"/>
              <a:t>слово</a:t>
            </a:r>
            <a:endParaRPr lang="ru-RU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329644" cy="475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274"/>
                <a:gridCol w="1388274"/>
                <a:gridCol w="1388274"/>
                <a:gridCol w="1388274"/>
                <a:gridCol w="1388274"/>
                <a:gridCol w="1388274"/>
              </a:tblGrid>
              <a:tr h="234316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618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6165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4000" dirty="0" smtClean="0"/>
                        <a:t>8197</a:t>
                      </a:r>
                    </a:p>
                    <a:p>
                      <a:endParaRPr lang="ru-RU" sz="1800" dirty="0" smtClean="0"/>
                    </a:p>
                    <a:p>
                      <a:endParaRPr lang="ru-RU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4926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912</a:t>
                      </a:r>
                      <a:endParaRPr lang="ru-RU" sz="4000" dirty="0"/>
                    </a:p>
                  </a:txBody>
                  <a:tcPr/>
                </a:tc>
              </a:tr>
              <a:tr h="234316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К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/>
                        <a:t>О</a:t>
                      </a:r>
                      <a:endParaRPr lang="ru-RU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Г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Э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</a:t>
            </a:r>
            <a:r>
              <a:rPr lang="ru-RU" b="1" i="1" dirty="0" smtClean="0"/>
              <a:t>Эколог</a:t>
            </a:r>
            <a:endParaRPr lang="ru-RU" b="1" i="1" dirty="0"/>
          </a:p>
        </p:txBody>
      </p:sp>
      <p:pic>
        <p:nvPicPr>
          <p:cNvPr id="2050" name="Picture 2" descr="D:\Documents\ле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9" y="1139232"/>
            <a:ext cx="7161042" cy="536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43</Words>
  <Application>Microsoft Office PowerPoint</Application>
  <PresentationFormat>Экран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     Найдите значения выражений:</vt:lpstr>
      <vt:lpstr>               Расшифруйте слово</vt:lpstr>
      <vt:lpstr>                              Эколог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значения выражений:</dc:title>
  <dc:creator>Админ</dc:creator>
  <cp:lastModifiedBy>Админ</cp:lastModifiedBy>
  <cp:revision>7</cp:revision>
  <dcterms:created xsi:type="dcterms:W3CDTF">2013-01-26T13:28:29Z</dcterms:created>
  <dcterms:modified xsi:type="dcterms:W3CDTF">2013-01-26T14:56:23Z</dcterms:modified>
</cp:coreProperties>
</file>