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B03F9-D2A2-4B49-B205-027A98AE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3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819B-00E2-487C-8559-04752DDE3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2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1DB88-685C-431B-9833-C2D008A58A6E}" type="datetimeFigureOut">
              <a:rPr lang="ru-RU" smtClean="0"/>
              <a:t>09.12.2012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D270C7-369A-4247-A265-A3608E4BEF2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6531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музее русского языка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24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МАОУ «СОШ №1»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Афанасьева Наталья Геннадьевна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ород Набережные Челны</a:t>
            </a:r>
          </a:p>
        </p:txBody>
      </p:sp>
    </p:spTree>
    <p:extLst>
      <p:ext uri="{BB962C8B-B14F-4D97-AF65-F5344CB8AC3E}">
        <p14:creationId xmlns:p14="http://schemas.microsoft.com/office/powerpoint/2010/main" val="38855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3102864" cy="24079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284984"/>
            <a:ext cx="493395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ВЫВЕСКА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«Здесь зубы, дергают бороды, бреют оспу, прививают язвы, уничтожают кровь, пускают локоны, завивают ногти, режут головы моют».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Граубин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Ленительный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падеж»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6552728" cy="4429644"/>
          </a:xfrm>
        </p:spPr>
      </p:pic>
    </p:spTree>
    <p:extLst>
      <p:ext uri="{BB962C8B-B14F-4D97-AF65-F5344CB8AC3E}">
        <p14:creationId xmlns:p14="http://schemas.microsoft.com/office/powerpoint/2010/main" val="34204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ПАДЕЖИ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ИМЕНИТЕЛЬНЫЙ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РОДИТЕЛЬНЫЙ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ДАТЕЛЬНЫЙ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ВИНИТЕЛЬНЫЙ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ТВОРИТЕЛЬНЫЙ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ПРЕДЛОЖНЫЙ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5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4320480" cy="4765880"/>
          </a:xfrm>
        </p:spPr>
      </p:pic>
    </p:spTree>
    <p:extLst>
      <p:ext uri="{BB962C8B-B14F-4D97-AF65-F5344CB8AC3E}">
        <p14:creationId xmlns:p14="http://schemas.microsoft.com/office/powerpoint/2010/main" val="6907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400050"/>
            <a:ext cx="63500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нет у нас иного достоянья!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Умейте же беречь 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Хоть в меру сил, в дни злобы и страданья,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Наш дар бесценный – речь.</a:t>
            </a:r>
          </a:p>
          <a:p>
            <a:pPr marL="0" indent="0" algn="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И. Бунин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 истории письменности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84784"/>
            <a:ext cx="3247190" cy="4723464"/>
          </a:xfrm>
          <a:prstGeom prst="rect">
            <a:avLst/>
          </a:prstGeom>
        </p:spPr>
      </p:pic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7"/>
            <a:ext cx="4896544" cy="5184576"/>
          </a:xfrm>
        </p:spPr>
      </p:pic>
    </p:spTree>
    <p:extLst>
      <p:ext uri="{BB962C8B-B14F-4D97-AF65-F5344CB8AC3E}">
        <p14:creationId xmlns:p14="http://schemas.microsoft.com/office/powerpoint/2010/main" val="16301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Пиктогра́фия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pictus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писанный красками, рисованный + ...графия) пиктографическое письмо, рисуночное письмо - вид письма, при котором предметы, события и действия изображаются с помощью условных знаков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пиктограмм.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116" y="3212977"/>
            <a:ext cx="6527137" cy="302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5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ПИКТОГРАФИЧЕСКОЕ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ПИСЬМО</a:t>
            </a:r>
          </a:p>
        </p:txBody>
      </p:sp>
      <p:sp>
        <p:nvSpPr>
          <p:cNvPr id="7171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8600" cy="2187575"/>
          </a:xfrm>
        </p:spPr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3937000"/>
            <a:ext cx="8229600" cy="21891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dirty="0" smtClean="0"/>
              <a:t>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Пиктографическое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картинное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письмо появилось в доисторические времена. Многие рисунки, дошедшие до нас, ещё не разгаданы.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Примерами современного использования пиктографии могут служить дорожные знаки для водителей и пешеходов.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/>
          </a:p>
        </p:txBody>
      </p:sp>
      <p:pic>
        <p:nvPicPr>
          <p:cNvPr id="7173" name="Picture 15" descr="j02890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1628775"/>
            <a:ext cx="3322637" cy="2159000"/>
          </a:xfrm>
          <a:noFill/>
        </p:spPr>
      </p:pic>
      <p:pic>
        <p:nvPicPr>
          <p:cNvPr id="7174" name="Picture 17" descr="slavi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38163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381750"/>
            <a:ext cx="395287" cy="476250"/>
          </a:xfrm>
          <a:prstGeom prst="actionButtonHome">
            <a:avLst/>
          </a:prstGeom>
          <a:solidFill>
            <a:srgbClr val="B1BFED">
              <a:alpha val="9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3896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/>
      <p:bldP spid="440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ИДЕОГРАФИЧЕСКОЕ ПИСЬМО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1196753"/>
            <a:ext cx="8229600" cy="2016348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На смену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пиктографии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пришло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идеографическое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письмо (одним знаком обозначалось целое понятие). Предметы изображали знаками-символами. Рисунки служили средством напоминания, но не было письма в прямом смысле.</a:t>
            </a:r>
          </a:p>
          <a:p>
            <a:pPr eaLnBrk="1" hangingPunct="1">
              <a:buFontTx/>
              <a:buNone/>
            </a:pPr>
            <a:endParaRPr lang="ru-RU" sz="2400" dirty="0" smtClean="0"/>
          </a:p>
        </p:txBody>
      </p:sp>
      <p:pic>
        <p:nvPicPr>
          <p:cNvPr id="8196" name="Picture 291" descr="2609050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2" y="3135361"/>
            <a:ext cx="5184799" cy="348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29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381750"/>
            <a:ext cx="395287" cy="476250"/>
          </a:xfrm>
          <a:prstGeom prst="actionButtonHome">
            <a:avLst/>
          </a:prstGeom>
          <a:solidFill>
            <a:srgbClr val="B1BFED">
              <a:alpha val="9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495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  <p:bldP spid="522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БУКВЕННО-ЗВУКОВОЕ ПИСЬМО</a:t>
            </a: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557338"/>
            <a:ext cx="8280400" cy="28082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2800" b="1" dirty="0" smtClean="0"/>
              <a:t>    </a:t>
            </a:r>
            <a:r>
              <a:rPr lang="en-US" sz="2800" b="1" dirty="0" smtClean="0"/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Буквенно-слоговое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фонетическое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письмо) относится ко второму тысячелетию до н. э. Это письмо отражает фонетический состав языка. </a:t>
            </a:r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1042988" y="3573463"/>
            <a:ext cx="77803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800" dirty="0">
                <a:latin typeface="Arial" charset="0"/>
              </a:rPr>
              <a:t>    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Фонетическое письмо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стало основой для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письменности многих народов.</a:t>
            </a:r>
          </a:p>
        </p:txBody>
      </p:sp>
      <p:pic>
        <p:nvPicPr>
          <p:cNvPr id="10245" name="Picture 11" descr="oh7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941888"/>
            <a:ext cx="878522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381750"/>
            <a:ext cx="395287" cy="476250"/>
          </a:xfrm>
          <a:prstGeom prst="actionButtonHome">
            <a:avLst/>
          </a:prstGeom>
          <a:solidFill>
            <a:srgbClr val="B1BFED">
              <a:alpha val="9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6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АЛФАВИТ ЛИ ЭТО?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Й Ц У К Е Н Г Ш Щ З Х Ъ Ф Ы В А П Р О Л Д Ж Э Я Ч С М И Т Ь Б Ю Ё</a:t>
            </a:r>
            <a:endParaRPr lang="ru-RU" sz="6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АЛФАВИТ</a:t>
            </a:r>
            <a:r>
              <a:rPr lang="ru-RU" sz="3000" dirty="0" smtClean="0"/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БУКВЫ, РАСПОЛОЖЕННЫЕ В ОПРЕДЕЛЕННОМ ПОРЯДКЕ.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А Б В Г Д Е Ё Ж </a:t>
            </a:r>
            <a:r>
              <a:rPr lang="ru-RU" sz="6600" smtClean="0">
                <a:solidFill>
                  <a:schemeClr val="accent1">
                    <a:lumMod val="75000"/>
                  </a:schemeClr>
                </a:solidFill>
              </a:rPr>
              <a:t>З </a:t>
            </a:r>
            <a:r>
              <a:rPr lang="ru-RU" sz="6600" smtClean="0">
                <a:solidFill>
                  <a:schemeClr val="accent1">
                    <a:lumMod val="75000"/>
                  </a:schemeClr>
                </a:solidFill>
              </a:rPr>
              <a:t>И Й </a:t>
            </a: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</a:rPr>
              <a:t>К Л М Н О П Р С Т У Ф Х Ц Ч Ш Щ Ъ Ы Ь Э Ю Я</a:t>
            </a:r>
            <a:endParaRPr lang="ru-RU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 ПУНКТУАЦИИ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34" y="1935163"/>
            <a:ext cx="5867332" cy="4389437"/>
          </a:xfrm>
        </p:spPr>
      </p:pic>
    </p:spTree>
    <p:extLst>
      <p:ext uri="{BB962C8B-B14F-4D97-AF65-F5344CB8AC3E}">
        <p14:creationId xmlns:p14="http://schemas.microsoft.com/office/powerpoint/2010/main" val="40324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316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В музее русского языка</vt:lpstr>
      <vt:lpstr>Зал истории письменности</vt:lpstr>
      <vt:lpstr>Презентация PowerPoint</vt:lpstr>
      <vt:lpstr>ПИКТОГРАФИЧЕСКОЕ ПИСЬМО</vt:lpstr>
      <vt:lpstr>ИДЕОГРАФИЧЕСКОЕ ПИСЬМО</vt:lpstr>
      <vt:lpstr>БУКВЕННО-ЗВУКОВОЕ ПИСЬМО</vt:lpstr>
      <vt:lpstr>АЛФАВИТ ЛИ ЭТО?</vt:lpstr>
      <vt:lpstr>АЛФАВИТ - ЭТО БУКВЫ, РАСПОЛОЖЕННЫЕ В ОПРЕДЕЛЕННОМ ПОРЯДКЕ.</vt:lpstr>
      <vt:lpstr>ЗАЛ ПУНКТУАЦИИ</vt:lpstr>
      <vt:lpstr>Презентация PowerPoint</vt:lpstr>
      <vt:lpstr>ВЫВЕСКА</vt:lpstr>
      <vt:lpstr>Г. Граубин «Ленительный падеж» </vt:lpstr>
      <vt:lpstr>ПАДЕЖИ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 истории русского языка</dc:title>
  <dc:creator>1</dc:creator>
  <cp:lastModifiedBy>1</cp:lastModifiedBy>
  <cp:revision>22</cp:revision>
  <dcterms:created xsi:type="dcterms:W3CDTF">2012-12-07T12:54:35Z</dcterms:created>
  <dcterms:modified xsi:type="dcterms:W3CDTF">2012-12-09T16:03:41Z</dcterms:modified>
</cp:coreProperties>
</file>