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5" r:id="rId10"/>
    <p:sldId id="270" r:id="rId11"/>
    <p:sldId id="263" r:id="rId12"/>
    <p:sldId id="264" r:id="rId13"/>
    <p:sldId id="266" r:id="rId14"/>
    <p:sldId id="265" r:id="rId15"/>
    <p:sldId id="269" r:id="rId16"/>
    <p:sldId id="271" r:id="rId17"/>
    <p:sldId id="272" r:id="rId18"/>
    <p:sldId id="273" r:id="rId19"/>
    <p:sldId id="274" r:id="rId20"/>
    <p:sldId id="276" r:id="rId21"/>
    <p:sldId id="277" r:id="rId22"/>
    <p:sldId id="279" r:id="rId23"/>
    <p:sldId id="278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90" y="-9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2787-AC5D-44AE-9991-FBFF61E25CC9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454C-B8B9-4A1C-94E9-3E70AEBAE6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9632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2787-AC5D-44AE-9991-FBFF61E25CC9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454C-B8B9-4A1C-94E9-3E70AEBAE6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514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2787-AC5D-44AE-9991-FBFF61E25CC9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454C-B8B9-4A1C-94E9-3E70AEBAE6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0990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2787-AC5D-44AE-9991-FBFF61E25CC9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454C-B8B9-4A1C-94E9-3E70AEBAE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2787-AC5D-44AE-9991-FBFF61E25CC9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454C-B8B9-4A1C-94E9-3E70AEBAE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2787-AC5D-44AE-9991-FBFF61E25CC9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454C-B8B9-4A1C-94E9-3E70AEBAE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2787-AC5D-44AE-9991-FBFF61E25CC9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454C-B8B9-4A1C-94E9-3E70AEBAE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2787-AC5D-44AE-9991-FBFF61E25CC9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454C-B8B9-4A1C-94E9-3E70AEBAE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2787-AC5D-44AE-9991-FBFF61E25CC9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5454C-B8B9-4A1C-94E9-3E70AEBAE6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2787-AC5D-44AE-9991-FBFF61E25CC9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454C-B8B9-4A1C-94E9-3E70AEBAE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2787-AC5D-44AE-9991-FBFF61E25CC9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2C5454C-B8B9-4A1C-94E9-3E70AEBAE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2787-AC5D-44AE-9991-FBFF61E25CC9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454C-B8B9-4A1C-94E9-3E70AEBAE6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1605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5BA2787-AC5D-44AE-9991-FBFF61E25CC9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454C-B8B9-4A1C-94E9-3E70AEBAE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2787-AC5D-44AE-9991-FBFF61E25CC9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454C-B8B9-4A1C-94E9-3E70AEBAE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2787-AC5D-44AE-9991-FBFF61E25CC9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454C-B8B9-4A1C-94E9-3E70AEBAE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2787-AC5D-44AE-9991-FBFF61E25CC9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454C-B8B9-4A1C-94E9-3E70AEBAE6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918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2787-AC5D-44AE-9991-FBFF61E25CC9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454C-B8B9-4A1C-94E9-3E70AEBAE6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750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2787-AC5D-44AE-9991-FBFF61E25CC9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454C-B8B9-4A1C-94E9-3E70AEBAE6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202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2787-AC5D-44AE-9991-FBFF61E25CC9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454C-B8B9-4A1C-94E9-3E70AEBAE6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5492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2787-AC5D-44AE-9991-FBFF61E25CC9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454C-B8B9-4A1C-94E9-3E70AEBAE6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606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2787-AC5D-44AE-9991-FBFF61E25CC9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454C-B8B9-4A1C-94E9-3E70AEBAE6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081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2787-AC5D-44AE-9991-FBFF61E25CC9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5454C-B8B9-4A1C-94E9-3E70AEBAE6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641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A2787-AC5D-44AE-9991-FBFF61E25CC9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454C-B8B9-4A1C-94E9-3E70AEBAE6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939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5BA2787-AC5D-44AE-9991-FBFF61E25CC9}" type="datetimeFigureOut">
              <a:rPr lang="ru-RU" smtClean="0"/>
              <a:pPr/>
              <a:t>18.05.2013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2C5454C-B8B9-4A1C-94E9-3E70AEBAE6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allplanet.ru/_ph/22/7680113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" y="-120159"/>
            <a:ext cx="9325644" cy="69942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ight.uazone.net/wp-content/uploads/2011/04/wat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84" y="-139860"/>
            <a:ext cx="9351912" cy="7013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424936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/>
                  </a:outerShdw>
                </a:effectLst>
              </a:rPr>
              <a:t>Вода – растворитель.</a:t>
            </a:r>
            <a:br>
              <a:rPr lang="ru-RU" sz="54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/>
                  </a:outerShdw>
                </a:effectLst>
              </a:rPr>
            </a:br>
            <a:r>
              <a:rPr lang="ru-RU" sz="54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/>
                  </a:outerShdw>
                </a:effectLst>
              </a:rPr>
              <a:t>Работа воды в природе.</a:t>
            </a:r>
            <a:endParaRPr lang="ru-RU" sz="5400" b="1" dirty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71419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pen.az/uploads/posts/2010-03/1269861868_water_1600_1200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1" y="-3374"/>
            <a:ext cx="10337138" cy="77528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42976" y="2058834"/>
            <a:ext cx="6929486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Вода- хороший растворитель.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27584" y="-99391"/>
            <a:ext cx="7560840" cy="10081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ВОПРОСЫ</a:t>
            </a:r>
            <a:endParaRPr lang="ru-RU" sz="3600" b="1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5" y="3073786"/>
            <a:ext cx="6929486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 вещества хорошо растворимы в воде?</a:t>
            </a:r>
          </a:p>
          <a:p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Приведите примеры.</a:t>
            </a:r>
          </a:p>
        </p:txBody>
      </p:sp>
    </p:spTree>
    <p:extLst>
      <p:ext uri="{BB962C8B-B14F-4D97-AF65-F5344CB8AC3E}">
        <p14:creationId xmlns="" xmlns:p14="http://schemas.microsoft.com/office/powerpoint/2010/main" val="11629361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pen.az/uploads/posts/2010-03/1269861868_water_1600_1200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1" y="-3374"/>
            <a:ext cx="10337138" cy="77528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71538" y="1095127"/>
            <a:ext cx="7263191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Вещества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3071810"/>
            <a:ext cx="4105026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Растворимые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6282" y="3071810"/>
            <a:ext cx="414340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Нерастворимые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1786712" y="2499512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6358744" y="2499512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2660" y="3786190"/>
            <a:ext cx="410502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660" y="4429132"/>
            <a:ext cx="410502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660" y="5072074"/>
            <a:ext cx="410502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6314" y="3786190"/>
            <a:ext cx="410502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6314" y="4429132"/>
            <a:ext cx="410502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6314" y="5072074"/>
            <a:ext cx="410502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6394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pen.az/uploads/posts/2010-03/1269861868_water_1600_1200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1" y="-3374"/>
            <a:ext cx="10337138" cy="77528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86182" y="1500174"/>
            <a:ext cx="4934786" cy="26776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Раствор состоит из растворителя (какое это вещество в данном примере?) и растворенного вещества (какое это вещество в данном примере?)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4" descr="http://upload.wikimedia.org/wikipedia/commons/thumb/8/89/SaltInWaterSolutionLiquid.jpg/220px-SaltInWaterSolutionLiqui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034" y="1571612"/>
            <a:ext cx="2586778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27584" y="-99391"/>
            <a:ext cx="7560840" cy="10081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Опыт: растворение сахара в воде</a:t>
            </a:r>
            <a:endParaRPr lang="ru-RU" sz="3600" b="1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12" y="4500570"/>
            <a:ext cx="2390514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6182" y="4500570"/>
            <a:ext cx="2428892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Растворитель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6512" y="5143512"/>
            <a:ext cx="2390514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82" y="5110475"/>
            <a:ext cx="2428892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Растворенное вещество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08811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pen.az/uploads/posts/2010-03/1269861868_water_1600_1200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1" y="-3374"/>
            <a:ext cx="10337138" cy="77528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034" y="1357298"/>
            <a:ext cx="8215420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Вода, в 1 л которой растворено менее 1 г веществ, называется пресной.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7584" y="-99391"/>
            <a:ext cx="7560840" cy="10081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Пресная вода</a:t>
            </a:r>
            <a:endParaRPr lang="ru-RU" sz="3600" b="1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84" y="4143380"/>
            <a:ext cx="821537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84" y="2786058"/>
            <a:ext cx="8215370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Обитатели пресной воды называются пресноводными. Подумай и приведи примеры.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84" y="4753285"/>
            <a:ext cx="821537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84" y="5357826"/>
            <a:ext cx="821537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02631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pen.az/uploads/posts/2010-03/1269861868_water_1600_1200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1" y="-3374"/>
            <a:ext cx="10337138" cy="77528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034" y="1357298"/>
            <a:ext cx="8215420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Вода, в 1 л которой растворено более 1 г веществ, называется морской.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27584" y="-99391"/>
            <a:ext cx="7560840" cy="10081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Морская вода</a:t>
            </a:r>
            <a:endParaRPr lang="ru-RU" sz="3600" b="1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84" y="4143380"/>
            <a:ext cx="821537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84" y="2786058"/>
            <a:ext cx="8215370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Обитатели морской воды называются морскими.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Подумай и приведи примеры.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84" y="4753285"/>
            <a:ext cx="821537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84" y="5357826"/>
            <a:ext cx="821537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02631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pen.az/uploads/posts/2010-03/1269861868_water_1600_1200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1" y="-3374"/>
            <a:ext cx="10337138" cy="77528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85786" y="3071810"/>
            <a:ext cx="7560840" cy="100811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ПРЕЗЕНТАЦИИ  УЧАЩИХСЯ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27584" y="-99391"/>
            <a:ext cx="7560840" cy="10081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Минеральная вода</a:t>
            </a:r>
            <a:endParaRPr lang="ru-RU" sz="3600" b="1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02631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ray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500063"/>
            <a:ext cx="4214812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399032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КМВ</a:t>
            </a:r>
            <a:endParaRPr lang="ru-RU" sz="80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-142875" y="1214438"/>
            <a:ext cx="5214938" cy="5454650"/>
          </a:xfrm>
        </p:spPr>
        <p:txBody>
          <a:bodyPr>
            <a:normAutofit fontScale="925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900" i="1" dirty="0" smtClean="0">
                <a:latin typeface="Arial" pitchFamily="34" charset="0"/>
                <a:cs typeface="Arial" pitchFamily="34" charset="0"/>
              </a:rPr>
              <a:t>На территории КМВ обнаружено более 300 минеральных источников различного химического и газового состава. Среди них знаменитые </a:t>
            </a:r>
            <a:r>
              <a:rPr lang="ru-RU" sz="2900" i="1" dirty="0" err="1" smtClean="0">
                <a:latin typeface="Arial" pitchFamily="34" charset="0"/>
                <a:cs typeface="Arial" pitchFamily="34" charset="0"/>
              </a:rPr>
              <a:t>Славяновский</a:t>
            </a:r>
            <a:r>
              <a:rPr lang="ru-RU" sz="2900" i="1" dirty="0" smtClean="0">
                <a:latin typeface="Arial" pitchFamily="34" charset="0"/>
                <a:cs typeface="Arial" pitchFamily="34" charset="0"/>
              </a:rPr>
              <a:t> и Смирновский источники, Кисловодские нарзаны и минеральные воды Ессентуки №4 и 17, </a:t>
            </a:r>
            <a:r>
              <a:rPr lang="ru-RU" sz="2900" i="1" dirty="0" err="1" smtClean="0">
                <a:latin typeface="Arial" pitchFamily="34" charset="0"/>
                <a:cs typeface="Arial" pitchFamily="34" charset="0"/>
              </a:rPr>
              <a:t>Пятигоские</a:t>
            </a:r>
            <a:r>
              <a:rPr lang="ru-RU" sz="2900" i="1" dirty="0" smtClean="0">
                <a:latin typeface="Arial" pitchFamily="34" charset="0"/>
                <a:cs typeface="Arial" pitchFamily="34" charset="0"/>
              </a:rPr>
              <a:t> сульфидные и радоновые воды, </a:t>
            </a:r>
            <a:r>
              <a:rPr lang="ru-RU" sz="2900" i="1" dirty="0" err="1" smtClean="0">
                <a:latin typeface="Arial" pitchFamily="34" charset="0"/>
                <a:cs typeface="Arial" pitchFamily="34" charset="0"/>
              </a:rPr>
              <a:t>Нагутские</a:t>
            </a:r>
            <a:r>
              <a:rPr lang="ru-RU" sz="2900" i="1" dirty="0" smtClean="0">
                <a:latin typeface="Arial" pitchFamily="34" charset="0"/>
                <a:cs typeface="Arial" pitchFamily="34" charset="0"/>
              </a:rPr>
              <a:t> воды типа Ессентуки №4 и 17 и др.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i0010rp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3643314"/>
            <a:ext cx="4283035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5750" y="214313"/>
            <a:ext cx="42862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accent1"/>
                </a:solidFill>
              </a:rPr>
              <a:t>Пятигорск </a:t>
            </a:r>
            <a:r>
              <a:rPr lang="ru-RU" sz="1600"/>
              <a:t>- бальнеологический и грязевой курорт, который по праву называют природным музеем минеральных вод, сосредоточенных вокруг горы Машук, за редкое их разнообразие. Это углекислые воды (горячие, теплые, холодные) - первый пятигорский тип; углекисло-сероводородные сложного ионно-солевого состава - второй пятигорский тип; радоновые воды различной концентрации - третий пятигорский тип; минеральные воды ессентукского типа и другие «без специфических компонентов и свойств».</a:t>
            </a:r>
          </a:p>
          <a:p>
            <a:endParaRPr lang="ru-RU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3438" y="3786188"/>
            <a:ext cx="4500562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Кисловодск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- снискал себе славу благодаря богатому кисловодскому месторождению нарзанов. Кисловодские нарзаны принадлежат к бальнеологической группе углекислых вод и различаются между собой лишь по величине минерализации и соотношению ионов. Хорошо известны три типа этих вод: Нарзан, Доломитный нарзан и Сульфатный нарзан.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17" name="Рисунок 16" descr="2007062913452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6314" y="142852"/>
            <a:ext cx="3571900" cy="364760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ж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57818" y="3571876"/>
            <a:ext cx="3675066" cy="27563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2013" y="214313"/>
            <a:ext cx="4471987" cy="3189287"/>
          </a:xfrm>
        </p:spPr>
        <p:txBody>
          <a:bodyPr>
            <a:normAutofit fontScale="92500"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Ессентукские</a:t>
            </a:r>
            <a:r>
              <a:rPr lang="ru-RU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минеральные воды</a:t>
            </a:r>
            <a:r>
              <a:rPr lang="ru-RU" sz="1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известны далеко за пределами нашей страны. Их главное богатство - углекислые гидрокарбонатно-хлоридные натриевые воды, или, как их принято называть на курорте, соляно-щелочные воды Ессентуки №4 и 17. Кроме этих питьевых минеральных вод для бальнеологических целей здесь используются «серно-щелочные» воды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Гаазо-Пономаревского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источника. Смешением минеральных вод скважин 1-КМВ-бис и №55 получена маломинерализованная углекислая вода сложного ионно-солевого состава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Ессентуки-новая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48056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3714750"/>
            <a:ext cx="5357813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accent1"/>
                </a:solidFill>
              </a:rPr>
              <a:t>Минеральные воды Железноводска</a:t>
            </a:r>
            <a:r>
              <a:rPr lang="ru-RU" sz="1600"/>
              <a:t> берут свое начало из подземных источников, расположенных вокруг горы Железной. По своему газовому, ионному составу и миенрализации воды всех основных железноводских источников однотипны: углекислые сульфатно-гидрокарбонатные кальциево-натриевые малой минерализации. Наиболее известны и разливаются в бутылки воды Славяновского и Смирновского источников. В качестве резерва гидроминеральной базы железноводского курорта служат Лысогорское месторождение и Баталинский источник - горько-соленые минеральные воды</a:t>
            </a:r>
            <a:r>
              <a:rPr lang="ru-RU" sz="1600">
                <a:latin typeface="Century Gothic" pitchFamily="34" charset="0"/>
              </a:rPr>
              <a:t>.</a:t>
            </a:r>
          </a:p>
          <a:p>
            <a:endParaRPr lang="ru-RU">
              <a:latin typeface="Century Gothic" pitchFamily="34" charset="0"/>
            </a:endParaRPr>
          </a:p>
        </p:txBody>
      </p:sp>
      <p:pic>
        <p:nvPicPr>
          <p:cNvPr id="11" name="Рисунок 10" descr="е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500042"/>
            <a:ext cx="4286259" cy="2857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571500" y="1000125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accent1"/>
                </a:solidFill>
              </a:rPr>
              <a:t>Новая, или Центральная, галерея</a:t>
            </a:r>
            <a:r>
              <a:rPr lang="ru-RU">
                <a:solidFill>
                  <a:schemeClr val="accent1"/>
                </a:solidFill>
              </a:rPr>
              <a:t>—</a:t>
            </a:r>
            <a:r>
              <a:rPr lang="ru-RU"/>
              <a:t>построена в 1972 г. Она располагает 3 павильонами, к которым подведены минеральные воды 3 типов: углекислые, углекисло-сероводородные пятигорского типа и типа Ессентуки № 17.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85728"/>
            <a:ext cx="3810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5604" name="Прямоугольник 6"/>
          <p:cNvSpPr>
            <a:spLocks noChangeArrowheads="1"/>
          </p:cNvSpPr>
          <p:nvPr/>
        </p:nvSpPr>
        <p:spPr bwMode="auto">
          <a:xfrm>
            <a:off x="4214813" y="4286250"/>
            <a:ext cx="457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accent1"/>
                </a:solidFill>
              </a:rPr>
              <a:t>Академическая галерея (бывшая Елизаветинская)— </a:t>
            </a:r>
            <a:r>
              <a:rPr lang="ru-RU"/>
              <a:t>одна из старейших питьевых галерей. Построена в 1847—1849 гг. по проекту С.И.Уптона. В правом крыле галереи были оборудованы «Тевиевские ванны», в левом — зал для отдыха. 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929066"/>
            <a:ext cx="3514725" cy="2238375"/>
          </a:xfrm>
          <a:prstGeom prst="foldedCorne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pen.az/uploads/posts/2010-03/1269861868_water_1600_1200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37138" cy="77528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7737" y="2770303"/>
            <a:ext cx="691276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Пресная вода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7737" y="3547582"/>
            <a:ext cx="6912769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Морская вода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1142976" y="357167"/>
            <a:ext cx="6929486" cy="55155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ОСНОВНЫЕ ПОНЯТИЯ УРОКА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5617" y="2000240"/>
            <a:ext cx="6912769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Раствор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2976" y="4357694"/>
            <a:ext cx="6912769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Минеральная вода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2976" y="5143512"/>
            <a:ext cx="6912769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Испарение воды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2976" y="5953624"/>
            <a:ext cx="6912769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Работа воды в природе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42976" y="1214422"/>
            <a:ext cx="6912769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Характеристика воды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85052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4143375" y="428625"/>
            <a:ext cx="48577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accent1"/>
                </a:solidFill>
              </a:rPr>
              <a:t>Лермонтовский бювет </a:t>
            </a:r>
            <a:r>
              <a:rPr lang="ru-RU"/>
              <a:t>- оригинальное современное сооружение, гармонично вписывающееся в архитектурный ансамбль, включающий санаторий МО России, мемориал воинской славы. К бюветам подведены углекислые воды скв. № 19 — «Горячий нарзан» и скв. № 35 — типа Ессентуки № 4.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ContrastingRightFacing"/>
            <a:lightRig rig="threePt" dir="t"/>
          </a:scene3d>
          <a:sp3d>
            <a:bevelT/>
          </a:sp3d>
        </p:spPr>
      </p:pic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642938" y="4500563"/>
            <a:ext cx="4572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accent1"/>
                </a:solidFill>
              </a:rPr>
              <a:t>Бювет источника № 4 </a:t>
            </a:r>
            <a:r>
              <a:rPr lang="ru-RU"/>
              <a:t>расположен на юго-западном склоне горы Машук, рядом с бюветом источника № 7. Для питьевых целей используется теплый нарзан скв. № 4.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429000"/>
            <a:ext cx="38100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allplanet.ru/_ph/22/7680113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" y="-120159"/>
            <a:ext cx="9325644" cy="69942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ight.uazone.net/wp-content/uploads/2011/04/wat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84" y="-139860"/>
            <a:ext cx="9351912" cy="7013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424936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/>
                  </a:outerShdw>
                </a:effectLst>
              </a:rPr>
              <a:t>Работа воды в природе.</a:t>
            </a:r>
            <a:endParaRPr lang="ru-RU" sz="5400" b="1" dirty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71419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pen.az/uploads/posts/2010-03/1269861868_water_1600_1200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1" y="-3374"/>
            <a:ext cx="10337138" cy="77528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27584" y="-71462"/>
            <a:ext cx="7560840" cy="12938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Испарение воды в природе.</a:t>
            </a:r>
          </a:p>
          <a:p>
            <a:r>
              <a:rPr lang="ru-RU" sz="36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Круговорот воды в природе.</a:t>
            </a:r>
            <a:endParaRPr lang="ru-RU" sz="3600" b="1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02631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pen.az/uploads/posts/2010-03/1269861868_water_1600_1200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1" y="-3374"/>
            <a:ext cx="10337138" cy="77528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720" y="1701217"/>
            <a:ext cx="4105026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Созидательная работа воды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282" y="1701217"/>
            <a:ext cx="4143404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Разрушительная работа воды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660" y="3058539"/>
            <a:ext cx="410502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660" y="3701481"/>
            <a:ext cx="410502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660" y="4344423"/>
            <a:ext cx="410502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6314" y="3058539"/>
            <a:ext cx="410502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6314" y="3701481"/>
            <a:ext cx="410502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6314" y="4344423"/>
            <a:ext cx="4105026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6394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pen.az/uploads/posts/2010-03/1269861868_water_1600_1200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1" y="-3374"/>
            <a:ext cx="10337138" cy="77528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8596" y="1142984"/>
            <a:ext cx="8358246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 тобой различные утверждения. Тебе нужно выбрать верные.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27584" y="-99391"/>
            <a:ext cx="7560840" cy="10081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ПРОВЕРЬ СЕБЯ</a:t>
            </a:r>
            <a:endParaRPr lang="ru-RU" sz="3600" b="1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2214554"/>
            <a:ext cx="8358246" cy="440120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</a:rPr>
              <a:t>Вода - плохой растворитель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</a:rPr>
              <a:t>Вещество без цвета и запаха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</a:rPr>
              <a:t>Вещество без цвета, с приятным запахом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</a:rPr>
              <a:t>Вещество белого цвета, без запаха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</a:rPr>
              <a:t>Вода - одно из самых распространенных на Земле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</a:rPr>
              <a:t>ве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</a:rPr>
              <a:t>щество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</a:rPr>
              <a:t>Вода на Земле находится в двух агрегатных состояниях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</a:rPr>
              <a:t>Вода занимает 2/3 поверхности Земли 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</a:rPr>
              <a:t>Вода в виде льда занимает меньший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46598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pen.az/uploads/posts/2010-03/1269861868_water_1600_1200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1" y="-3374"/>
            <a:ext cx="10337138" cy="77528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8596" y="1142984"/>
            <a:ext cx="8358246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Перед тобой различные утверждения. Тебе нужно выбрать верные.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27584" y="-99391"/>
            <a:ext cx="7560840" cy="10081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ПРОВЕРЬ СЕБЯ</a:t>
            </a:r>
            <a:endParaRPr lang="ru-RU" sz="3600" b="1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2214554"/>
            <a:ext cx="8358246" cy="452431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</a:rPr>
              <a:t>8. Вода в виде льда занимает меньший объем, чем вода в жидком состоянии </a:t>
            </a: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</a:rPr>
              <a:t>9. Большая часть пресной воды находиться в морях и океанах </a:t>
            </a: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</a:rPr>
              <a:t>10. Большая часть запасов пресной воды находится в ледниках </a:t>
            </a: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</a:rPr>
              <a:t>11. Процесс перехода жидкой воды в пар называется испарением </a:t>
            </a: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</a:rPr>
              <a:t>12. Процесс перехода жидкой воды в пар называется конденсацией </a:t>
            </a: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</a:rPr>
              <a:t>13.Температура кипения воды 100 градусов </a:t>
            </a: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</a:rPr>
              <a:t>14. Вода на Земле образует оболочку- атмосферу </a:t>
            </a: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</a:rPr>
              <a:t>15. Вода на Земле образует оболочку- гидросферу </a:t>
            </a:r>
          </a:p>
        </p:txBody>
      </p:sp>
    </p:spTree>
    <p:extLst>
      <p:ext uri="{BB962C8B-B14F-4D97-AF65-F5344CB8AC3E}">
        <p14:creationId xmlns="" xmlns:p14="http://schemas.microsoft.com/office/powerpoint/2010/main" val="12746598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pen.az/uploads/posts/2010-03/1269861868_water_1600_1200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1" y="-3374"/>
            <a:ext cx="10337138" cy="77528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8596" y="2899002"/>
            <a:ext cx="8358246" cy="181588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Учебник «Природоведение»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С.92-95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Прочитать. Ответить на вопросы после параграфа.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Повторить  с.85-91.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27584" y="-99391"/>
            <a:ext cx="7560840" cy="10081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Домашнее задание</a:t>
            </a:r>
            <a:endParaRPr lang="ru-RU" sz="3600" b="1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46598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wallplanet.ru/_ph/11/9627669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16" y="-457201"/>
            <a:ext cx="9237615" cy="73900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59" y="2543705"/>
            <a:ext cx="2088233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бесцветная, прозрачная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05478" y="5373216"/>
            <a:ext cx="368851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хороший растворитель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84917" y="2759149"/>
            <a:ext cx="1167371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/>
              <a:t>текуча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3873052"/>
            <a:ext cx="2427597" cy="9541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без вкуса и запаха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55968" y="3518471"/>
            <a:ext cx="3718610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изменяет  объем при переходе из жидкого состояния в твердое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33697" y="2319840"/>
            <a:ext cx="3133422" cy="52322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/>
              <a:t>хорошо испаряется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1680" y="1052736"/>
            <a:ext cx="5936305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ОСНОВНЫЕ СВОЙСТВА ВОДЫ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886135" y="1699067"/>
            <a:ext cx="0" cy="8446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779912" y="1699067"/>
            <a:ext cx="0" cy="10600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905478" y="1699067"/>
            <a:ext cx="0" cy="21739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644258" y="1665781"/>
            <a:ext cx="15574" cy="37074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364088" y="1665089"/>
            <a:ext cx="0" cy="18327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593988" y="1699067"/>
            <a:ext cx="0" cy="6207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769822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ile.mobilmusic.ru/63/19/2e/6828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2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5" y="3371508"/>
            <a:ext cx="5688632" cy="15696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Вода не имеет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вкуса,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 почему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говорят, что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вода в колодце вкусная?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544" y="1556792"/>
            <a:ext cx="5688632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Вода не имеет запаха и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вкуса.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 почему пахнет болото?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827584" y="-99391"/>
            <a:ext cx="7560840" cy="10081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ВОПРОСЫ</a:t>
            </a:r>
            <a:endParaRPr lang="ru-RU" sz="3600" b="1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292" name="Picture 4" descr="http://www.rupix.ru/wallpapers/imgbig/image_59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89825" y="1556792"/>
            <a:ext cx="1998599" cy="2084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selfhat.ru/uploads/posts/2010-09/1283499892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825" y="3861048"/>
            <a:ext cx="1998599" cy="1498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906238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pen.az/uploads/posts/2010-03/1269861868_water_1600_1200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1" y="-3374"/>
            <a:ext cx="10337138" cy="77528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59632" y="1628800"/>
            <a:ext cx="6723131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Какие глаголы мы  используем говоря о движении воды? Закончи предложения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27584" y="-99391"/>
            <a:ext cx="7560840" cy="10081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ВОПРОСЫ</a:t>
            </a:r>
            <a:endParaRPr lang="ru-RU" sz="3600" b="1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151" y="3122766"/>
            <a:ext cx="410445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Дождинки …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4151" y="3798386"/>
            <a:ext cx="410445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Водопад …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4151" y="4428934"/>
            <a:ext cx="410445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Ключ …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4151" y="5066020"/>
            <a:ext cx="410445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Вода из крана течет …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30459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pen.az/uploads/posts/2010-03/1269861868_water_1600_1200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1" y="-3374"/>
            <a:ext cx="10337138" cy="77528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13265" y="2930168"/>
            <a:ext cx="6471103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Вода - это единственное вещество, которое имеет три агрегатных состояния …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27584" y="-99391"/>
            <a:ext cx="7560840" cy="10081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ВОПРОСЫ</a:t>
            </a:r>
            <a:endParaRPr lang="ru-RU" sz="3600" b="1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29626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pen.az/uploads/posts/2010-03/1269861868_water_1600_1200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1" y="-3374"/>
            <a:ext cx="10337138" cy="77528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41257" y="1556792"/>
            <a:ext cx="6588329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Вода изменяет  объем при переходе из жидкого состояния в твердое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27584" y="-99391"/>
            <a:ext cx="7560840" cy="10081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ВОПРОСЫ</a:t>
            </a:r>
            <a:endParaRPr lang="ru-RU" sz="3600" b="1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52" y="3071810"/>
            <a:ext cx="6588329" cy="255454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 железной бочки, которая стояла на садовом участке, осенью забыли вылить воду. Весной дно бочки было выдавлено.Почему это произошло?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2746598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5400" b="1" dirty="0" smtClean="0"/>
              <a:t>Пятигорск</a:t>
            </a:r>
            <a:endParaRPr lang="ru-RU" sz="5400" b="1" dirty="0"/>
          </a:p>
        </p:txBody>
      </p:sp>
      <p:sp>
        <p:nvSpPr>
          <p:cNvPr id="31747" name="Прямоугольник 3"/>
          <p:cNvSpPr>
            <a:spLocks noChangeArrowheads="1"/>
          </p:cNvSpPr>
          <p:nvPr/>
        </p:nvSpPr>
        <p:spPr bwMode="auto">
          <a:xfrm>
            <a:off x="4000496" y="2071678"/>
            <a:ext cx="464344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/>
              <a:t>Пятигорск  иногда называют  природным музеем минеральных вод. </a:t>
            </a:r>
            <a:r>
              <a:rPr lang="ru-RU" sz="2000" dirty="0" smtClean="0"/>
              <a:t>Отпуск </a:t>
            </a:r>
            <a:r>
              <a:rPr lang="ru-RU" sz="2000" dirty="0"/>
              <a:t>минеральной воды  для питьевого лечения  на Пятигорском курорте  организован  в 2 галереях и 6 бюветах, расположенных  в зонах сосредоточения  здравниц и лечебниц .Здесь отпускаются углекисло-сероводородные , углекислые и  соляно-щелочные воды.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2928958" cy="4772773"/>
          </a:xfrm>
          <a:prstGeom prst="snip2DiagRect">
            <a:avLst>
              <a:gd name="adj1" fmla="val 0"/>
              <a:gd name="adj2" fmla="val 1081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allplanet.ru/_ph/22/7680113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" y="-120159"/>
            <a:ext cx="9325644" cy="69942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ight.uazone.net/wp-content/uploads/2011/04/wat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84" y="-139860"/>
            <a:ext cx="9351912" cy="7013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424936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/>
                  </a:outerShdw>
                </a:effectLst>
              </a:rPr>
              <a:t>Вода – растворитель.</a:t>
            </a:r>
            <a:endParaRPr lang="ru-RU" sz="5400" b="1" dirty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71419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949</Words>
  <Application>Microsoft Office PowerPoint</Application>
  <PresentationFormat>Экран (4:3)</PresentationFormat>
  <Paragraphs>96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Техническая</vt:lpstr>
      <vt:lpstr>Вода – растворитель. Работа воды в природе.</vt:lpstr>
      <vt:lpstr>ОСНОВНЫЕ ПОНЯТИЯ УРОКА</vt:lpstr>
      <vt:lpstr>Слайд 3</vt:lpstr>
      <vt:lpstr>Слайд 4</vt:lpstr>
      <vt:lpstr>Слайд 5</vt:lpstr>
      <vt:lpstr>Слайд 6</vt:lpstr>
      <vt:lpstr>Слайд 7</vt:lpstr>
      <vt:lpstr>Пятигорск</vt:lpstr>
      <vt:lpstr>Вода – растворитель.</vt:lpstr>
      <vt:lpstr>Слайд 10</vt:lpstr>
      <vt:lpstr>Слайд 11</vt:lpstr>
      <vt:lpstr>Слайд 12</vt:lpstr>
      <vt:lpstr>Слайд 13</vt:lpstr>
      <vt:lpstr>Слайд 14</vt:lpstr>
      <vt:lpstr>Слайд 15</vt:lpstr>
      <vt:lpstr>КМВ</vt:lpstr>
      <vt:lpstr>Слайд 17</vt:lpstr>
      <vt:lpstr>Слайд 18</vt:lpstr>
      <vt:lpstr>Слайд 19</vt:lpstr>
      <vt:lpstr>Слайд 20</vt:lpstr>
      <vt:lpstr>Работа воды в природе.</vt:lpstr>
      <vt:lpstr>Слайд 22</vt:lpstr>
      <vt:lpstr>Слайд 23</vt:lpstr>
      <vt:lpstr>Слайд 24</vt:lpstr>
      <vt:lpstr>Слайд 25</vt:lpstr>
      <vt:lpstr>Слайд 26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 в природе. Работа воды в природе.</dc:title>
  <dc:creator>Владимир Данилов</dc:creator>
  <cp:lastModifiedBy>Tata</cp:lastModifiedBy>
  <cp:revision>18</cp:revision>
  <dcterms:created xsi:type="dcterms:W3CDTF">2012-01-31T21:08:53Z</dcterms:created>
  <dcterms:modified xsi:type="dcterms:W3CDTF">2013-05-18T10:34:00Z</dcterms:modified>
</cp:coreProperties>
</file>