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73" r:id="rId4"/>
    <p:sldId id="266" r:id="rId5"/>
    <p:sldId id="262" r:id="rId6"/>
    <p:sldId id="265" r:id="rId7"/>
    <p:sldId id="267" r:id="rId8"/>
    <p:sldId id="270" r:id="rId9"/>
    <p:sldId id="274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2957533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Взросло-детский проект</a:t>
            </a:r>
            <a:br>
              <a:rPr lang="ru-RU" sz="4400" dirty="0" smtClean="0"/>
            </a:b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«ЧУДО - МОЛОКО»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/>
              <a:t>средняя группа № 10 «Морячки»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4500570"/>
            <a:ext cx="114300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86644" y="3857628"/>
            <a:ext cx="150019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3500438"/>
            <a:ext cx="1500199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628" y="4214818"/>
            <a:ext cx="1428760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2214554"/>
            <a:ext cx="6858048" cy="3046988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r>
              <a:rPr lang="ru-RU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: </a:t>
            </a:r>
            <a:r>
              <a:rPr lang="ru-RU" sz="2800" dirty="0" smtClean="0"/>
              <a:t>развитие представлений о значении молока и молочных продуктах, выявить какова роль молока в жизни человека.</a:t>
            </a:r>
          </a:p>
          <a:p>
            <a:endParaRPr lang="ru-RU" sz="2800" dirty="0" smtClean="0"/>
          </a:p>
          <a:p>
            <a:pPr>
              <a:buNone/>
            </a:pPr>
            <a:r>
              <a:rPr lang="ru-RU" b="1" dirty="0" smtClean="0"/>
              <a:t>Задачи:</a:t>
            </a:r>
            <a:r>
              <a:rPr lang="ru-RU" sz="2800" dirty="0" smtClean="0"/>
              <a:t>-  доказать, что молоко очень полезный     продукт для растущего организма;</a:t>
            </a:r>
          </a:p>
          <a:p>
            <a:pPr>
              <a:buFontTx/>
              <a:buChar char="-"/>
            </a:pPr>
            <a:r>
              <a:rPr lang="ru-RU" sz="2800" dirty="0" smtClean="0"/>
              <a:t>воспитывать желание быть здоровым и укреплять своё здоровье, употребляя в пищу молочные продукты;</a:t>
            </a:r>
          </a:p>
          <a:p>
            <a:pPr>
              <a:buFontTx/>
              <a:buChar char="-"/>
            </a:pPr>
            <a:r>
              <a:rPr lang="ru-RU" sz="2800" dirty="0" smtClean="0"/>
              <a:t> расширять представление детей об ассортименте молочных продуктов и блюд из молока, их полезности;</a:t>
            </a:r>
          </a:p>
          <a:p>
            <a:pPr>
              <a:buFontTx/>
              <a:buChar char="-"/>
            </a:pPr>
            <a:r>
              <a:rPr lang="ru-RU" sz="2800" dirty="0" smtClean="0"/>
              <a:t> развивать умения работать в коллективе, желание делиться информацией.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«МОДЕЛЬ ТРЁХ ВОПРОСОВ»</a:t>
            </a:r>
            <a:endParaRPr lang="ru-RU" dirty="0"/>
          </a:p>
        </p:txBody>
      </p:sp>
      <p:pic>
        <p:nvPicPr>
          <p:cNvPr id="4" name="Picture 2" descr="C:\Users\MaxCom\Desktop\МАМЕ\Фото035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1357298"/>
            <a:ext cx="7643866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xCom\Desktop\МАМЕ\SAM_135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42" y="2071678"/>
            <a:ext cx="3500462" cy="3929090"/>
          </a:xfrm>
          <a:prstGeom prst="rect">
            <a:avLst/>
          </a:prstGeom>
          <a:noFill/>
        </p:spPr>
      </p:pic>
      <p:pic>
        <p:nvPicPr>
          <p:cNvPr id="1027" name="Picture 3" descr="C:\Users\MaxCom\Desktop\Фото045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9788" y="1643049"/>
            <a:ext cx="3660774" cy="477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xCom\Desktop\МАМЕ\SAM_134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286248" cy="3500438"/>
          </a:xfrm>
          <a:prstGeom prst="rect">
            <a:avLst/>
          </a:prstGeom>
          <a:noFill/>
        </p:spPr>
      </p:pic>
      <p:pic>
        <p:nvPicPr>
          <p:cNvPr id="1027" name="Picture 3" descr="C:\Users\MaxCom\Desktop\МАМЕ\SAM_13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70384" y="2786058"/>
            <a:ext cx="4873616" cy="3655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axCom\Desktop\МАМЕ\SAM_135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14744" y="3161107"/>
            <a:ext cx="5429256" cy="3696893"/>
          </a:xfrm>
          <a:prstGeom prst="rect">
            <a:avLst/>
          </a:prstGeom>
          <a:noFill/>
        </p:spPr>
      </p:pic>
      <p:pic>
        <p:nvPicPr>
          <p:cNvPr id="4099" name="Picture 3" descr="C:\Users\MaxCom\Desktop\МАМЕ\SAM_135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"/>
            <a:ext cx="3929058" cy="3143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axCom\Desktop\МАМЕ\Фото037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214554"/>
            <a:ext cx="3089266" cy="4643446"/>
          </a:xfrm>
          <a:prstGeom prst="rect">
            <a:avLst/>
          </a:prstGeom>
          <a:noFill/>
        </p:spPr>
      </p:pic>
      <p:pic>
        <p:nvPicPr>
          <p:cNvPr id="5123" name="Picture 3" descr="C:\Users\MaxCom\Desktop\МАМЕ\Фото037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71802" y="-285776"/>
            <a:ext cx="3286148" cy="4643470"/>
          </a:xfrm>
          <a:prstGeom prst="rect">
            <a:avLst/>
          </a:prstGeom>
          <a:noFill/>
        </p:spPr>
      </p:pic>
      <p:pic>
        <p:nvPicPr>
          <p:cNvPr id="5124" name="Picture 4" descr="C:\Users\MaxCom\Desktop\МАМЕ\Фото037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1564" y="2571744"/>
            <a:ext cx="2792436" cy="4286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357298"/>
            <a:ext cx="20716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ЧТО ДЕЛАЮТ ИЗ МОЛОКА:</a:t>
            </a:r>
          </a:p>
          <a:p>
            <a:r>
              <a:rPr lang="ru-RU" sz="1400" dirty="0" smtClean="0"/>
              <a:t>Сыр, коктейль, масло, йогурты, сметану, мороженое, творог, сгущенное молоко.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3214686"/>
            <a:ext cx="228601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МОЛОКО - </a:t>
            </a:r>
          </a:p>
          <a:p>
            <a:r>
              <a:rPr lang="ru-RU" sz="1400" dirty="0" smtClean="0"/>
              <a:t>ЭТО ПИТАТЕЛЬНАЯ ЖИДКОСТЬ БЕЛОГО ЦВЕТА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1214422"/>
            <a:ext cx="207168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ЧТО ЕСТЬ В МОЛОКЕ:</a:t>
            </a:r>
          </a:p>
          <a:p>
            <a:r>
              <a:rPr lang="ru-RU" sz="1400" dirty="0" smtClean="0"/>
              <a:t>Вода, витамины, жиры, белки, кальций и фосфор для развития костей. 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4572008"/>
            <a:ext cx="221456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ЛЕЧЕНИЕ:</a:t>
            </a:r>
          </a:p>
          <a:p>
            <a:r>
              <a:rPr lang="ru-RU" sz="1400" dirty="0" smtClean="0"/>
              <a:t>При простудных заболеваниях,  при отравлениях, болезни:  почек, сердца, желудка.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000504"/>
            <a:ext cx="21431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БЛЮДА С МОЛОЧНЫМИ ПРОДУКТАМИ:</a:t>
            </a:r>
          </a:p>
          <a:p>
            <a:r>
              <a:rPr lang="ru-RU" sz="1400" dirty="0" smtClean="0"/>
              <a:t>Каши, супы, бутерброды, пицца, вареники, творожники, запеканки, омлет, оладьи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71802" y="3000372"/>
            <a:ext cx="2571768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1285860"/>
            <a:ext cx="2143140" cy="1571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715140" y="1142984"/>
            <a:ext cx="2214578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4429132"/>
            <a:ext cx="2500330" cy="1643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3929066"/>
            <a:ext cx="2286016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>
            <a:off x="2571736" y="2857496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5643570" y="2500306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4" idx="0"/>
          </p:cNvCxnSpPr>
          <p:nvPr/>
        </p:nvCxnSpPr>
        <p:spPr>
          <a:xfrm>
            <a:off x="5643570" y="4071942"/>
            <a:ext cx="1250165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5" idx="3"/>
          </p:cNvCxnSpPr>
          <p:nvPr/>
        </p:nvCxnSpPr>
        <p:spPr>
          <a:xfrm rot="5400000">
            <a:off x="2607455" y="4179099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 гостях </a:t>
            </a:r>
            <a:r>
              <a:rPr lang="ru-RU" smtClean="0"/>
              <a:t>у группы </a:t>
            </a:r>
            <a:r>
              <a:rPr lang="ru-RU" dirty="0" smtClean="0"/>
              <a:t>№11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MaxCom\Desktop\SAM_14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643051"/>
            <a:ext cx="2714644" cy="2928957"/>
          </a:xfrm>
          <a:prstGeom prst="rect">
            <a:avLst/>
          </a:prstGeom>
          <a:noFill/>
        </p:spPr>
      </p:pic>
      <p:pic>
        <p:nvPicPr>
          <p:cNvPr id="1027" name="Picture 3" descr="C:\Users\MaxCom\Desktop\SAM_145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00760" y="2000240"/>
            <a:ext cx="2643206" cy="3429024"/>
          </a:xfrm>
          <a:prstGeom prst="rect">
            <a:avLst/>
          </a:prstGeom>
          <a:noFill/>
        </p:spPr>
      </p:pic>
      <p:pic>
        <p:nvPicPr>
          <p:cNvPr id="1028" name="Picture 4" descr="C:\Users\MaxCom\Desktop\SAM_145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1802" y="3000372"/>
            <a:ext cx="2714644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1100</TotalTime>
  <Words>179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Взросло-детский проект «ЧУДО - МОЛОКО»  средняя группа № 10 «Морячки»</vt:lpstr>
      <vt:lpstr>Слайд 2</vt:lpstr>
      <vt:lpstr>«МОДЕЛЬ ТРЁХ ВОПРОСОВ»</vt:lpstr>
      <vt:lpstr>Слайд 4</vt:lpstr>
      <vt:lpstr>Слайд 5</vt:lpstr>
      <vt:lpstr>Слайд 6</vt:lpstr>
      <vt:lpstr>Слайд 7</vt:lpstr>
      <vt:lpstr>Слайд 8</vt:lpstr>
      <vt:lpstr>В гостях у группы №11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Взросло-детский проект «ЧУДО - МОЛОКО»  средняя группа № 10 «Морячки»</dc:title>
  <dc:creator>MaxCom</dc:creator>
  <cp:lastModifiedBy>Roman</cp:lastModifiedBy>
  <cp:revision>52</cp:revision>
  <dcterms:created xsi:type="dcterms:W3CDTF">2012-04-25T09:28:54Z</dcterms:created>
  <dcterms:modified xsi:type="dcterms:W3CDTF">2013-06-16T18:36:07Z</dcterms:modified>
</cp:coreProperties>
</file>